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media/image1.png" ContentType="image/png"/>
  <Override PartName="/ppt/media/image2.jpeg" ContentType="image/jpeg"/>
  <Override PartName="/ppt/media/image3.jpeg" ContentType="image/jpeg"/>
  <Override PartName="/ppt/media/image4.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39" name="PlaceHolder 2"/>
          <p:cNvSpPr>
            <a:spLocks noGrp="1"/>
          </p:cNvSpPr>
          <p:nvPr>
            <p:ph type="subTitle"/>
          </p:nvPr>
        </p:nvSpPr>
        <p:spPr>
          <a:xfrm>
            <a:off x="1303920" y="1990080"/>
            <a:ext cx="3430080" cy="25408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41" name="PlaceHolder 2"/>
          <p:cNvSpPr>
            <a:spLocks noGrp="1"/>
          </p:cNvSpPr>
          <p:nvPr>
            <p:ph type="body"/>
          </p:nvPr>
        </p:nvSpPr>
        <p:spPr>
          <a:xfrm>
            <a:off x="1303920" y="1990080"/>
            <a:ext cx="343008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43"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44"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1303920" y="598680"/>
            <a:ext cx="7029720" cy="463032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48"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49"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
        <p:nvSpPr>
          <p:cNvPr id="50"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52"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53"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54" name="PlaceHolder 4"/>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56"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57"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58" name="PlaceHolder 4"/>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60" name="PlaceHolder 2"/>
          <p:cNvSpPr>
            <a:spLocks noGrp="1"/>
          </p:cNvSpPr>
          <p:nvPr>
            <p:ph type="body"/>
          </p:nvPr>
        </p:nvSpPr>
        <p:spPr>
          <a:xfrm>
            <a:off x="1303920" y="1990080"/>
            <a:ext cx="3430080" cy="1211760"/>
          </a:xfrm>
          <a:prstGeom prst="rect">
            <a:avLst/>
          </a:prstGeom>
        </p:spPr>
        <p:txBody>
          <a:bodyPr lIns="0" rIns="0" tIns="0" bIns="0">
            <a:normAutofit/>
          </a:bodyPr>
          <a:p>
            <a:endParaRPr b="0" lang="en-GB" sz="3200" spc="-1" strike="noStrike">
              <a:latin typeface="Arial"/>
            </a:endParaRPr>
          </a:p>
        </p:txBody>
      </p:sp>
      <p:sp>
        <p:nvSpPr>
          <p:cNvPr id="61" name="PlaceHolder 3"/>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63"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64"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65"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
        <p:nvSpPr>
          <p:cNvPr id="66" name="PlaceHolder 5"/>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68" name="PlaceHolder 2"/>
          <p:cNvSpPr>
            <a:spLocks noGrp="1"/>
          </p:cNvSpPr>
          <p:nvPr>
            <p:ph type="body"/>
          </p:nvPr>
        </p:nvSpPr>
        <p:spPr>
          <a:xfrm>
            <a:off x="130392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69" name="PlaceHolder 3"/>
          <p:cNvSpPr>
            <a:spLocks noGrp="1"/>
          </p:cNvSpPr>
          <p:nvPr>
            <p:ph type="body"/>
          </p:nvPr>
        </p:nvSpPr>
        <p:spPr>
          <a:xfrm>
            <a:off x="246348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70" name="PlaceHolder 4"/>
          <p:cNvSpPr>
            <a:spLocks noGrp="1"/>
          </p:cNvSpPr>
          <p:nvPr>
            <p:ph type="body"/>
          </p:nvPr>
        </p:nvSpPr>
        <p:spPr>
          <a:xfrm>
            <a:off x="362340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71" name="PlaceHolder 5"/>
          <p:cNvSpPr>
            <a:spLocks noGrp="1"/>
          </p:cNvSpPr>
          <p:nvPr>
            <p:ph type="body"/>
          </p:nvPr>
        </p:nvSpPr>
        <p:spPr>
          <a:xfrm>
            <a:off x="130392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72" name="PlaceHolder 6"/>
          <p:cNvSpPr>
            <a:spLocks noGrp="1"/>
          </p:cNvSpPr>
          <p:nvPr>
            <p:ph type="body"/>
          </p:nvPr>
        </p:nvSpPr>
        <p:spPr>
          <a:xfrm>
            <a:off x="246348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73" name="PlaceHolder 7"/>
          <p:cNvSpPr>
            <a:spLocks noGrp="1"/>
          </p:cNvSpPr>
          <p:nvPr>
            <p:ph type="body"/>
          </p:nvPr>
        </p:nvSpPr>
        <p:spPr>
          <a:xfrm>
            <a:off x="3623400" y="3317400"/>
            <a:ext cx="1104120" cy="1211760"/>
          </a:xfrm>
          <a:prstGeom prst="rect">
            <a:avLst/>
          </a:prstGeom>
        </p:spPr>
        <p:txBody>
          <a:bodyPr lIns="0" rIns="0" tIns="0" bIns="0">
            <a:normAutofit fontScale="22000"/>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9"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80" name="PlaceHolder 2"/>
          <p:cNvSpPr>
            <a:spLocks noGrp="1"/>
          </p:cNvSpPr>
          <p:nvPr>
            <p:ph type="subTitle"/>
          </p:nvPr>
        </p:nvSpPr>
        <p:spPr>
          <a:xfrm>
            <a:off x="1303920" y="1990080"/>
            <a:ext cx="3430080" cy="25408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82" name="PlaceHolder 2"/>
          <p:cNvSpPr>
            <a:spLocks noGrp="1"/>
          </p:cNvSpPr>
          <p:nvPr>
            <p:ph type="body"/>
          </p:nvPr>
        </p:nvSpPr>
        <p:spPr>
          <a:xfrm>
            <a:off x="1303920" y="1990080"/>
            <a:ext cx="343008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84"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85"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6"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7" name="PlaceHolder 1"/>
          <p:cNvSpPr>
            <a:spLocks noGrp="1"/>
          </p:cNvSpPr>
          <p:nvPr>
            <p:ph type="subTitle"/>
          </p:nvPr>
        </p:nvSpPr>
        <p:spPr>
          <a:xfrm>
            <a:off x="1303920" y="598680"/>
            <a:ext cx="7029720" cy="463032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89"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90"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
        <p:nvSpPr>
          <p:cNvPr id="91"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93"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94"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95" name="PlaceHolder 4"/>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97"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98"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99" name="PlaceHolder 4"/>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01" name="PlaceHolder 2"/>
          <p:cNvSpPr>
            <a:spLocks noGrp="1"/>
          </p:cNvSpPr>
          <p:nvPr>
            <p:ph type="body"/>
          </p:nvPr>
        </p:nvSpPr>
        <p:spPr>
          <a:xfrm>
            <a:off x="1303920" y="1990080"/>
            <a:ext cx="3430080" cy="1211760"/>
          </a:xfrm>
          <a:prstGeom prst="rect">
            <a:avLst/>
          </a:prstGeom>
        </p:spPr>
        <p:txBody>
          <a:bodyPr lIns="0" rIns="0" tIns="0" bIns="0">
            <a:normAutofit/>
          </a:bodyPr>
          <a:p>
            <a:endParaRPr b="0" lang="en-GB" sz="3200" spc="-1" strike="noStrike">
              <a:latin typeface="Arial"/>
            </a:endParaRPr>
          </a:p>
        </p:txBody>
      </p:sp>
      <p:sp>
        <p:nvSpPr>
          <p:cNvPr id="102" name="PlaceHolder 3"/>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04"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05"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06"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
        <p:nvSpPr>
          <p:cNvPr id="107" name="PlaceHolder 5"/>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09" name="PlaceHolder 2"/>
          <p:cNvSpPr>
            <a:spLocks noGrp="1"/>
          </p:cNvSpPr>
          <p:nvPr>
            <p:ph type="body"/>
          </p:nvPr>
        </p:nvSpPr>
        <p:spPr>
          <a:xfrm>
            <a:off x="130392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10" name="PlaceHolder 3"/>
          <p:cNvSpPr>
            <a:spLocks noGrp="1"/>
          </p:cNvSpPr>
          <p:nvPr>
            <p:ph type="body"/>
          </p:nvPr>
        </p:nvSpPr>
        <p:spPr>
          <a:xfrm>
            <a:off x="246348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11" name="PlaceHolder 4"/>
          <p:cNvSpPr>
            <a:spLocks noGrp="1"/>
          </p:cNvSpPr>
          <p:nvPr>
            <p:ph type="body"/>
          </p:nvPr>
        </p:nvSpPr>
        <p:spPr>
          <a:xfrm>
            <a:off x="362340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12" name="PlaceHolder 5"/>
          <p:cNvSpPr>
            <a:spLocks noGrp="1"/>
          </p:cNvSpPr>
          <p:nvPr>
            <p:ph type="body"/>
          </p:nvPr>
        </p:nvSpPr>
        <p:spPr>
          <a:xfrm>
            <a:off x="130392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113" name="PlaceHolder 6"/>
          <p:cNvSpPr>
            <a:spLocks noGrp="1"/>
          </p:cNvSpPr>
          <p:nvPr>
            <p:ph type="body"/>
          </p:nvPr>
        </p:nvSpPr>
        <p:spPr>
          <a:xfrm>
            <a:off x="246348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114" name="PlaceHolder 7"/>
          <p:cNvSpPr>
            <a:spLocks noGrp="1"/>
          </p:cNvSpPr>
          <p:nvPr>
            <p:ph type="body"/>
          </p:nvPr>
        </p:nvSpPr>
        <p:spPr>
          <a:xfrm>
            <a:off x="3623400" y="3317400"/>
            <a:ext cx="1104120" cy="1211760"/>
          </a:xfrm>
          <a:prstGeom prst="rect">
            <a:avLst/>
          </a:prstGeom>
        </p:spPr>
        <p:txBody>
          <a:bodyPr lIns="0" rIns="0" tIns="0" bIns="0">
            <a:normAutofit fontScale="22000"/>
          </a:bodyPr>
          <a:p>
            <a:endParaRPr b="0" lang="en-GB"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21" name="PlaceHolder 2"/>
          <p:cNvSpPr>
            <a:spLocks noGrp="1"/>
          </p:cNvSpPr>
          <p:nvPr>
            <p:ph type="subTitle"/>
          </p:nvPr>
        </p:nvSpPr>
        <p:spPr>
          <a:xfrm>
            <a:off x="1303920" y="1990080"/>
            <a:ext cx="3430080" cy="25408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23" name="PlaceHolder 2"/>
          <p:cNvSpPr>
            <a:spLocks noGrp="1"/>
          </p:cNvSpPr>
          <p:nvPr>
            <p:ph type="body"/>
          </p:nvPr>
        </p:nvSpPr>
        <p:spPr>
          <a:xfrm>
            <a:off x="1303920" y="1990080"/>
            <a:ext cx="343008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25"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126"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1303920" y="598680"/>
            <a:ext cx="7029720" cy="463032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30"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31"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
        <p:nvSpPr>
          <p:cNvPr id="132"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34"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135"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36" name="PlaceHolder 4"/>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38"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39"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40" name="PlaceHolder 4"/>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42" name="PlaceHolder 2"/>
          <p:cNvSpPr>
            <a:spLocks noGrp="1"/>
          </p:cNvSpPr>
          <p:nvPr>
            <p:ph type="body"/>
          </p:nvPr>
        </p:nvSpPr>
        <p:spPr>
          <a:xfrm>
            <a:off x="1303920" y="1990080"/>
            <a:ext cx="3430080" cy="1211760"/>
          </a:xfrm>
          <a:prstGeom prst="rect">
            <a:avLst/>
          </a:prstGeom>
        </p:spPr>
        <p:txBody>
          <a:bodyPr lIns="0" rIns="0" tIns="0" bIns="0">
            <a:normAutofit/>
          </a:bodyPr>
          <a:p>
            <a:endParaRPr b="0" lang="en-GB" sz="3200" spc="-1" strike="noStrike">
              <a:latin typeface="Arial"/>
            </a:endParaRPr>
          </a:p>
        </p:txBody>
      </p:sp>
      <p:sp>
        <p:nvSpPr>
          <p:cNvPr id="143" name="PlaceHolder 3"/>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45"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46"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47"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
        <p:nvSpPr>
          <p:cNvPr id="148" name="PlaceHolder 5"/>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50" name="PlaceHolder 2"/>
          <p:cNvSpPr>
            <a:spLocks noGrp="1"/>
          </p:cNvSpPr>
          <p:nvPr>
            <p:ph type="body"/>
          </p:nvPr>
        </p:nvSpPr>
        <p:spPr>
          <a:xfrm>
            <a:off x="130392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51" name="PlaceHolder 3"/>
          <p:cNvSpPr>
            <a:spLocks noGrp="1"/>
          </p:cNvSpPr>
          <p:nvPr>
            <p:ph type="body"/>
          </p:nvPr>
        </p:nvSpPr>
        <p:spPr>
          <a:xfrm>
            <a:off x="246348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52" name="PlaceHolder 4"/>
          <p:cNvSpPr>
            <a:spLocks noGrp="1"/>
          </p:cNvSpPr>
          <p:nvPr>
            <p:ph type="body"/>
          </p:nvPr>
        </p:nvSpPr>
        <p:spPr>
          <a:xfrm>
            <a:off x="362340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53" name="PlaceHolder 5"/>
          <p:cNvSpPr>
            <a:spLocks noGrp="1"/>
          </p:cNvSpPr>
          <p:nvPr>
            <p:ph type="body"/>
          </p:nvPr>
        </p:nvSpPr>
        <p:spPr>
          <a:xfrm>
            <a:off x="130392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154" name="PlaceHolder 6"/>
          <p:cNvSpPr>
            <a:spLocks noGrp="1"/>
          </p:cNvSpPr>
          <p:nvPr>
            <p:ph type="body"/>
          </p:nvPr>
        </p:nvSpPr>
        <p:spPr>
          <a:xfrm>
            <a:off x="246348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155" name="PlaceHolder 7"/>
          <p:cNvSpPr>
            <a:spLocks noGrp="1"/>
          </p:cNvSpPr>
          <p:nvPr>
            <p:ph type="body"/>
          </p:nvPr>
        </p:nvSpPr>
        <p:spPr>
          <a:xfrm>
            <a:off x="3623400" y="3317400"/>
            <a:ext cx="1104120" cy="1211760"/>
          </a:xfrm>
          <a:prstGeom prst="rect">
            <a:avLst/>
          </a:prstGeom>
        </p:spPr>
        <p:txBody>
          <a:bodyPr lIns="0" rIns="0" tIns="0" bIns="0">
            <a:normAutofit fontScale="22000"/>
          </a:bodyPr>
          <a:p>
            <a:endParaRPr b="0" lang="en-GB"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2"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63" name="PlaceHolder 2"/>
          <p:cNvSpPr>
            <a:spLocks noGrp="1"/>
          </p:cNvSpPr>
          <p:nvPr>
            <p:ph type="subTitle"/>
          </p:nvPr>
        </p:nvSpPr>
        <p:spPr>
          <a:xfrm>
            <a:off x="1303920" y="1990080"/>
            <a:ext cx="3430080" cy="254088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65" name="PlaceHolder 2"/>
          <p:cNvSpPr>
            <a:spLocks noGrp="1"/>
          </p:cNvSpPr>
          <p:nvPr>
            <p:ph type="body"/>
          </p:nvPr>
        </p:nvSpPr>
        <p:spPr>
          <a:xfrm>
            <a:off x="1303920" y="1990080"/>
            <a:ext cx="343008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67"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168"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9"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0" name="PlaceHolder 1"/>
          <p:cNvSpPr>
            <a:spLocks noGrp="1"/>
          </p:cNvSpPr>
          <p:nvPr>
            <p:ph type="subTitle"/>
          </p:nvPr>
        </p:nvSpPr>
        <p:spPr>
          <a:xfrm>
            <a:off x="1303920" y="598680"/>
            <a:ext cx="7029720" cy="463032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72"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73" name="PlaceHolder 3"/>
          <p:cNvSpPr>
            <a:spLocks noGrp="1"/>
          </p:cNvSpPr>
          <p:nvPr>
            <p:ph type="body"/>
          </p:nvPr>
        </p:nvSpPr>
        <p:spPr>
          <a:xfrm>
            <a:off x="3061800" y="1990080"/>
            <a:ext cx="1673640" cy="2540880"/>
          </a:xfrm>
          <a:prstGeom prst="rect">
            <a:avLst/>
          </a:prstGeom>
        </p:spPr>
        <p:txBody>
          <a:bodyPr lIns="0" rIns="0" tIns="0" bIns="0">
            <a:normAutofit/>
          </a:bodyPr>
          <a:p>
            <a:endParaRPr b="0" lang="en-GB" sz="3200" spc="-1" strike="noStrike">
              <a:latin typeface="Arial"/>
            </a:endParaRPr>
          </a:p>
        </p:txBody>
      </p:sp>
      <p:sp>
        <p:nvSpPr>
          <p:cNvPr id="174"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76" name="PlaceHolder 2"/>
          <p:cNvSpPr>
            <a:spLocks noGrp="1"/>
          </p:cNvSpPr>
          <p:nvPr>
            <p:ph type="body"/>
          </p:nvPr>
        </p:nvSpPr>
        <p:spPr>
          <a:xfrm>
            <a:off x="1303920" y="1990080"/>
            <a:ext cx="1673640" cy="2540880"/>
          </a:xfrm>
          <a:prstGeom prst="rect">
            <a:avLst/>
          </a:prstGeom>
        </p:spPr>
        <p:txBody>
          <a:bodyPr lIns="0" rIns="0" tIns="0" bIns="0">
            <a:normAutofit/>
          </a:bodyPr>
          <a:p>
            <a:endParaRPr b="0" lang="en-GB" sz="3200" spc="-1" strike="noStrike">
              <a:latin typeface="Arial"/>
            </a:endParaRPr>
          </a:p>
        </p:txBody>
      </p:sp>
      <p:sp>
        <p:nvSpPr>
          <p:cNvPr id="177"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78" name="PlaceHolder 4"/>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80"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81"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82" name="PlaceHolder 4"/>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84" name="PlaceHolder 2"/>
          <p:cNvSpPr>
            <a:spLocks noGrp="1"/>
          </p:cNvSpPr>
          <p:nvPr>
            <p:ph type="body"/>
          </p:nvPr>
        </p:nvSpPr>
        <p:spPr>
          <a:xfrm>
            <a:off x="1303920" y="1990080"/>
            <a:ext cx="3430080" cy="1211760"/>
          </a:xfrm>
          <a:prstGeom prst="rect">
            <a:avLst/>
          </a:prstGeom>
        </p:spPr>
        <p:txBody>
          <a:bodyPr lIns="0" rIns="0" tIns="0" bIns="0">
            <a:normAutofit/>
          </a:bodyPr>
          <a:p>
            <a:endParaRPr b="0" lang="en-GB" sz="3200" spc="-1" strike="noStrike">
              <a:latin typeface="Arial"/>
            </a:endParaRPr>
          </a:p>
        </p:txBody>
      </p:sp>
      <p:sp>
        <p:nvSpPr>
          <p:cNvPr id="185" name="PlaceHolder 3"/>
          <p:cNvSpPr>
            <a:spLocks noGrp="1"/>
          </p:cNvSpPr>
          <p:nvPr>
            <p:ph type="body"/>
          </p:nvPr>
        </p:nvSpPr>
        <p:spPr>
          <a:xfrm>
            <a:off x="1303920" y="3317400"/>
            <a:ext cx="3430080" cy="1211760"/>
          </a:xfrm>
          <a:prstGeom prst="rect">
            <a:avLst/>
          </a:prstGeom>
        </p:spPr>
        <p:txBody>
          <a:bodyPr lIns="0" rIns="0" tIns="0" bIns="0">
            <a:normAutofit/>
          </a:bodyPr>
          <a:p>
            <a:endParaRPr b="0" lang="en-GB"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87" name="PlaceHolder 2"/>
          <p:cNvSpPr>
            <a:spLocks noGrp="1"/>
          </p:cNvSpPr>
          <p:nvPr>
            <p:ph type="body"/>
          </p:nvPr>
        </p:nvSpPr>
        <p:spPr>
          <a:xfrm>
            <a:off x="130392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88" name="PlaceHolder 3"/>
          <p:cNvSpPr>
            <a:spLocks noGrp="1"/>
          </p:cNvSpPr>
          <p:nvPr>
            <p:ph type="body"/>
          </p:nvPr>
        </p:nvSpPr>
        <p:spPr>
          <a:xfrm>
            <a:off x="3061800" y="1990080"/>
            <a:ext cx="1673640" cy="1211760"/>
          </a:xfrm>
          <a:prstGeom prst="rect">
            <a:avLst/>
          </a:prstGeom>
        </p:spPr>
        <p:txBody>
          <a:bodyPr lIns="0" rIns="0" tIns="0" bIns="0">
            <a:normAutofit fontScale="83000"/>
          </a:bodyPr>
          <a:p>
            <a:endParaRPr b="0" lang="en-GB" sz="3200" spc="-1" strike="noStrike">
              <a:latin typeface="Arial"/>
            </a:endParaRPr>
          </a:p>
        </p:txBody>
      </p:sp>
      <p:sp>
        <p:nvSpPr>
          <p:cNvPr id="189" name="PlaceHolder 4"/>
          <p:cNvSpPr>
            <a:spLocks noGrp="1"/>
          </p:cNvSpPr>
          <p:nvPr>
            <p:ph type="body"/>
          </p:nvPr>
        </p:nvSpPr>
        <p:spPr>
          <a:xfrm>
            <a:off x="1303920" y="3317400"/>
            <a:ext cx="1673640" cy="1211760"/>
          </a:xfrm>
          <a:prstGeom prst="rect">
            <a:avLst/>
          </a:prstGeom>
        </p:spPr>
        <p:txBody>
          <a:bodyPr lIns="0" rIns="0" tIns="0" bIns="0">
            <a:normAutofit fontScale="83000"/>
          </a:bodyPr>
          <a:p>
            <a:endParaRPr b="0" lang="en-GB" sz="3200" spc="-1" strike="noStrike">
              <a:latin typeface="Arial"/>
            </a:endParaRPr>
          </a:p>
        </p:txBody>
      </p:sp>
      <p:sp>
        <p:nvSpPr>
          <p:cNvPr id="190" name="PlaceHolder 5"/>
          <p:cNvSpPr>
            <a:spLocks noGrp="1"/>
          </p:cNvSpPr>
          <p:nvPr>
            <p:ph type="body"/>
          </p:nvPr>
        </p:nvSpPr>
        <p:spPr>
          <a:xfrm>
            <a:off x="3061800" y="3317400"/>
            <a:ext cx="1673640" cy="1211760"/>
          </a:xfrm>
          <a:prstGeom prst="rect">
            <a:avLst/>
          </a:prstGeom>
        </p:spPr>
        <p:txBody>
          <a:bodyPr lIns="0" rIns="0" tIns="0" bIns="0">
            <a:normAutofit fontScale="83000"/>
          </a:bodyPr>
          <a:p>
            <a:endParaRPr b="0" lang="en-GB"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1303920" y="598680"/>
            <a:ext cx="7029720" cy="998640"/>
          </a:xfrm>
          <a:prstGeom prst="rect">
            <a:avLst/>
          </a:prstGeom>
        </p:spPr>
        <p:txBody>
          <a:bodyPr lIns="0" rIns="0" tIns="0" bIns="0" anchor="ctr">
            <a:noAutofit/>
          </a:bodyPr>
          <a:p>
            <a:pPr algn="ctr"/>
            <a:endParaRPr b="0" lang="en-GB" sz="4400" spc="-1" strike="noStrike">
              <a:latin typeface="Arial"/>
            </a:endParaRPr>
          </a:p>
        </p:txBody>
      </p:sp>
      <p:sp>
        <p:nvSpPr>
          <p:cNvPr id="192" name="PlaceHolder 2"/>
          <p:cNvSpPr>
            <a:spLocks noGrp="1"/>
          </p:cNvSpPr>
          <p:nvPr>
            <p:ph type="body"/>
          </p:nvPr>
        </p:nvSpPr>
        <p:spPr>
          <a:xfrm>
            <a:off x="130392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93" name="PlaceHolder 3"/>
          <p:cNvSpPr>
            <a:spLocks noGrp="1"/>
          </p:cNvSpPr>
          <p:nvPr>
            <p:ph type="body"/>
          </p:nvPr>
        </p:nvSpPr>
        <p:spPr>
          <a:xfrm>
            <a:off x="246348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94" name="PlaceHolder 4"/>
          <p:cNvSpPr>
            <a:spLocks noGrp="1"/>
          </p:cNvSpPr>
          <p:nvPr>
            <p:ph type="body"/>
          </p:nvPr>
        </p:nvSpPr>
        <p:spPr>
          <a:xfrm>
            <a:off x="3623400" y="1990080"/>
            <a:ext cx="1104120" cy="1211760"/>
          </a:xfrm>
          <a:prstGeom prst="rect">
            <a:avLst/>
          </a:prstGeom>
        </p:spPr>
        <p:txBody>
          <a:bodyPr lIns="0" rIns="0" tIns="0" bIns="0">
            <a:normAutofit fontScale="22000"/>
          </a:bodyPr>
          <a:p>
            <a:endParaRPr b="0" lang="en-GB" sz="3200" spc="-1" strike="noStrike">
              <a:latin typeface="Arial"/>
            </a:endParaRPr>
          </a:p>
        </p:txBody>
      </p:sp>
      <p:sp>
        <p:nvSpPr>
          <p:cNvPr id="195" name="PlaceHolder 5"/>
          <p:cNvSpPr>
            <a:spLocks noGrp="1"/>
          </p:cNvSpPr>
          <p:nvPr>
            <p:ph type="body"/>
          </p:nvPr>
        </p:nvSpPr>
        <p:spPr>
          <a:xfrm>
            <a:off x="130392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196" name="PlaceHolder 6"/>
          <p:cNvSpPr>
            <a:spLocks noGrp="1"/>
          </p:cNvSpPr>
          <p:nvPr>
            <p:ph type="body"/>
          </p:nvPr>
        </p:nvSpPr>
        <p:spPr>
          <a:xfrm>
            <a:off x="2463480" y="3317400"/>
            <a:ext cx="1104120" cy="1211760"/>
          </a:xfrm>
          <a:prstGeom prst="rect">
            <a:avLst/>
          </a:prstGeom>
        </p:spPr>
        <p:txBody>
          <a:bodyPr lIns="0" rIns="0" tIns="0" bIns="0">
            <a:normAutofit fontScale="22000"/>
          </a:bodyPr>
          <a:p>
            <a:endParaRPr b="0" lang="en-GB" sz="3200" spc="-1" strike="noStrike">
              <a:latin typeface="Arial"/>
            </a:endParaRPr>
          </a:p>
        </p:txBody>
      </p:sp>
      <p:sp>
        <p:nvSpPr>
          <p:cNvPr id="197" name="PlaceHolder 7"/>
          <p:cNvSpPr>
            <a:spLocks noGrp="1"/>
          </p:cNvSpPr>
          <p:nvPr>
            <p:ph type="body"/>
          </p:nvPr>
        </p:nvSpPr>
        <p:spPr>
          <a:xfrm>
            <a:off x="3623400" y="3317400"/>
            <a:ext cx="1104120" cy="1211760"/>
          </a:xfrm>
          <a:prstGeom prst="rect">
            <a:avLst/>
          </a:prstGeom>
        </p:spPr>
        <p:txBody>
          <a:bodyPr lIns="0" rIns="0" tIns="0" bIns="0">
            <a:normAutofit fontScale="22000"/>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599191"/>
        </a:solidFill>
      </p:bgPr>
    </p:bg>
    <p:spTree>
      <p:nvGrpSpPr>
        <p:cNvPr id="1" name=""/>
        <p:cNvGrpSpPr/>
        <p:nvPr/>
      </p:nvGrpSpPr>
      <p:grpSpPr>
        <a:xfrm>
          <a:off x="0" y="0"/>
          <a:ext cx="0" cy="0"/>
          <a:chOff x="0" y="0"/>
          <a:chExt cx="0" cy="0"/>
        </a:xfrm>
      </p:grpSpPr>
      <p:grpSp>
        <p:nvGrpSpPr>
          <p:cNvPr id="0" name="Group 1"/>
          <p:cNvGrpSpPr/>
          <p:nvPr/>
        </p:nvGrpSpPr>
        <p:grpSpPr>
          <a:xfrm>
            <a:off x="7342920" y="3409560"/>
            <a:ext cx="1690920" cy="1731960"/>
            <a:chOff x="7342920" y="3409560"/>
            <a:chExt cx="1690920" cy="1731960"/>
          </a:xfrm>
        </p:grpSpPr>
        <p:grpSp>
          <p:nvGrpSpPr>
            <p:cNvPr id="1" name="Group 2"/>
            <p:cNvGrpSpPr/>
            <p:nvPr/>
          </p:nvGrpSpPr>
          <p:grpSpPr>
            <a:xfrm>
              <a:off x="7342920" y="4453560"/>
              <a:ext cx="316080" cy="687960"/>
              <a:chOff x="7342920" y="4453560"/>
              <a:chExt cx="316080" cy="687960"/>
            </a:xfrm>
          </p:grpSpPr>
          <p:sp>
            <p:nvSpPr>
              <p:cNvPr id="2" name="CustomShape 3"/>
              <p:cNvSpPr/>
              <p:nvPr/>
            </p:nvSpPr>
            <p:spPr>
              <a:xfrm>
                <a:off x="7342920" y="4453560"/>
                <a:ext cx="316080" cy="68796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3" name="CustomShape 4"/>
              <p:cNvSpPr/>
              <p:nvPr/>
            </p:nvSpPr>
            <p:spPr>
              <a:xfrm>
                <a:off x="7342920" y="4801680"/>
                <a:ext cx="316080" cy="339840"/>
              </a:xfrm>
              <a:prstGeom prst="round2SameRect">
                <a:avLst>
                  <a:gd name="adj1" fmla="val 50000"/>
                  <a:gd name="adj2" fmla="val 0"/>
                </a:avLst>
              </a:prstGeom>
              <a:solidFill>
                <a:srgbClr val="ffffff">
                  <a:alpha val="10000"/>
                </a:srgbClr>
              </a:solidFill>
              <a:ln>
                <a:noFill/>
              </a:ln>
            </p:spPr>
            <p:style>
              <a:lnRef idx="0"/>
              <a:fillRef idx="0"/>
              <a:effectRef idx="0"/>
              <a:fontRef idx="minor"/>
            </p:style>
          </p:sp>
        </p:grpSp>
        <p:grpSp>
          <p:nvGrpSpPr>
            <p:cNvPr id="4" name="Group 5"/>
            <p:cNvGrpSpPr/>
            <p:nvPr/>
          </p:nvGrpSpPr>
          <p:grpSpPr>
            <a:xfrm>
              <a:off x="7801200" y="4105800"/>
              <a:ext cx="316080" cy="1035720"/>
              <a:chOff x="7801200" y="4105800"/>
              <a:chExt cx="316080" cy="1035720"/>
            </a:xfrm>
          </p:grpSpPr>
          <p:sp>
            <p:nvSpPr>
              <p:cNvPr id="5" name="CustomShape 6"/>
              <p:cNvSpPr/>
              <p:nvPr/>
            </p:nvSpPr>
            <p:spPr>
              <a:xfrm>
                <a:off x="7801200" y="4453560"/>
                <a:ext cx="316080" cy="68796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6" name="CustomShape 7"/>
              <p:cNvSpPr/>
              <p:nvPr/>
            </p:nvSpPr>
            <p:spPr>
              <a:xfrm>
                <a:off x="7801200" y="4105800"/>
                <a:ext cx="316080" cy="103572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7" name="CustomShape 8"/>
              <p:cNvSpPr/>
              <p:nvPr/>
            </p:nvSpPr>
            <p:spPr>
              <a:xfrm>
                <a:off x="7801200" y="4801680"/>
                <a:ext cx="316080" cy="339840"/>
              </a:xfrm>
              <a:prstGeom prst="round2SameRect">
                <a:avLst>
                  <a:gd name="adj1" fmla="val 50000"/>
                  <a:gd name="adj2" fmla="val 0"/>
                </a:avLst>
              </a:prstGeom>
              <a:solidFill>
                <a:srgbClr val="ffffff">
                  <a:alpha val="10000"/>
                </a:srgbClr>
              </a:solidFill>
              <a:ln>
                <a:noFill/>
              </a:ln>
            </p:spPr>
            <p:style>
              <a:lnRef idx="0"/>
              <a:fillRef idx="0"/>
              <a:effectRef idx="0"/>
              <a:fontRef idx="minor"/>
            </p:style>
          </p:sp>
        </p:grpSp>
        <p:grpSp>
          <p:nvGrpSpPr>
            <p:cNvPr id="8" name="Group 9"/>
            <p:cNvGrpSpPr/>
            <p:nvPr/>
          </p:nvGrpSpPr>
          <p:grpSpPr>
            <a:xfrm>
              <a:off x="8259480" y="3757680"/>
              <a:ext cx="316080" cy="1383840"/>
              <a:chOff x="8259480" y="3757680"/>
              <a:chExt cx="316080" cy="1383840"/>
            </a:xfrm>
          </p:grpSpPr>
          <p:sp>
            <p:nvSpPr>
              <p:cNvPr id="9" name="CustomShape 10"/>
              <p:cNvSpPr/>
              <p:nvPr/>
            </p:nvSpPr>
            <p:spPr>
              <a:xfrm>
                <a:off x="8259480" y="4453560"/>
                <a:ext cx="316080" cy="68796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0" name="CustomShape 11"/>
              <p:cNvSpPr/>
              <p:nvPr/>
            </p:nvSpPr>
            <p:spPr>
              <a:xfrm>
                <a:off x="8259480" y="3757680"/>
                <a:ext cx="316080" cy="138384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1" name="CustomShape 12"/>
              <p:cNvSpPr/>
              <p:nvPr/>
            </p:nvSpPr>
            <p:spPr>
              <a:xfrm>
                <a:off x="8259480" y="4105800"/>
                <a:ext cx="316080" cy="103572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2" name="CustomShape 13"/>
              <p:cNvSpPr/>
              <p:nvPr/>
            </p:nvSpPr>
            <p:spPr>
              <a:xfrm>
                <a:off x="8259480" y="4801680"/>
                <a:ext cx="316080" cy="339840"/>
              </a:xfrm>
              <a:prstGeom prst="round2SameRect">
                <a:avLst>
                  <a:gd name="adj1" fmla="val 50000"/>
                  <a:gd name="adj2" fmla="val 0"/>
                </a:avLst>
              </a:prstGeom>
              <a:solidFill>
                <a:srgbClr val="ffffff">
                  <a:alpha val="10000"/>
                </a:srgbClr>
              </a:solidFill>
              <a:ln>
                <a:noFill/>
              </a:ln>
            </p:spPr>
            <p:style>
              <a:lnRef idx="0"/>
              <a:fillRef idx="0"/>
              <a:effectRef idx="0"/>
              <a:fontRef idx="minor"/>
            </p:style>
          </p:sp>
        </p:grpSp>
        <p:grpSp>
          <p:nvGrpSpPr>
            <p:cNvPr id="13" name="Group 14"/>
            <p:cNvGrpSpPr/>
            <p:nvPr/>
          </p:nvGrpSpPr>
          <p:grpSpPr>
            <a:xfrm>
              <a:off x="8717760" y="3409560"/>
              <a:ext cx="316080" cy="1731960"/>
              <a:chOff x="8717760" y="3409560"/>
              <a:chExt cx="316080" cy="1731960"/>
            </a:xfrm>
          </p:grpSpPr>
          <p:sp>
            <p:nvSpPr>
              <p:cNvPr id="14" name="CustomShape 15"/>
              <p:cNvSpPr/>
              <p:nvPr/>
            </p:nvSpPr>
            <p:spPr>
              <a:xfrm>
                <a:off x="8717760" y="4453560"/>
                <a:ext cx="316080" cy="68796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5" name="CustomShape 16"/>
              <p:cNvSpPr/>
              <p:nvPr/>
            </p:nvSpPr>
            <p:spPr>
              <a:xfrm>
                <a:off x="8717760" y="3757680"/>
                <a:ext cx="316080" cy="138384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6" name="CustomShape 17"/>
              <p:cNvSpPr/>
              <p:nvPr/>
            </p:nvSpPr>
            <p:spPr>
              <a:xfrm>
                <a:off x="8717760" y="4105800"/>
                <a:ext cx="316080" cy="103572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7" name="CustomShape 18"/>
              <p:cNvSpPr/>
              <p:nvPr/>
            </p:nvSpPr>
            <p:spPr>
              <a:xfrm>
                <a:off x="8717760" y="3409560"/>
                <a:ext cx="316080" cy="1731960"/>
              </a:xfrm>
              <a:prstGeom prst="round2SameRect">
                <a:avLst>
                  <a:gd name="adj1" fmla="val 50000"/>
                  <a:gd name="adj2" fmla="val 0"/>
                </a:avLst>
              </a:prstGeom>
              <a:solidFill>
                <a:srgbClr val="ffffff">
                  <a:alpha val="10000"/>
                </a:srgbClr>
              </a:solidFill>
              <a:ln>
                <a:noFill/>
              </a:ln>
            </p:spPr>
            <p:style>
              <a:lnRef idx="0"/>
              <a:fillRef idx="0"/>
              <a:effectRef idx="0"/>
              <a:fontRef idx="minor"/>
            </p:style>
          </p:sp>
          <p:sp>
            <p:nvSpPr>
              <p:cNvPr id="18" name="CustomShape 19"/>
              <p:cNvSpPr/>
              <p:nvPr/>
            </p:nvSpPr>
            <p:spPr>
              <a:xfrm>
                <a:off x="8717760" y="4801680"/>
                <a:ext cx="316080" cy="339840"/>
              </a:xfrm>
              <a:prstGeom prst="round2SameRect">
                <a:avLst>
                  <a:gd name="adj1" fmla="val 50000"/>
                  <a:gd name="adj2" fmla="val 0"/>
                </a:avLst>
              </a:prstGeom>
              <a:solidFill>
                <a:srgbClr val="ffffff">
                  <a:alpha val="10000"/>
                </a:srgbClr>
              </a:solidFill>
              <a:ln>
                <a:noFill/>
              </a:ln>
            </p:spPr>
            <p:style>
              <a:lnRef idx="0"/>
              <a:fillRef idx="0"/>
              <a:effectRef idx="0"/>
              <a:fontRef idx="minor"/>
            </p:style>
          </p:sp>
        </p:grpSp>
      </p:grpSp>
      <p:grpSp>
        <p:nvGrpSpPr>
          <p:cNvPr id="19" name="Group 20"/>
          <p:cNvGrpSpPr/>
          <p:nvPr/>
        </p:nvGrpSpPr>
        <p:grpSpPr>
          <a:xfrm>
            <a:off x="5043600" y="0"/>
            <a:ext cx="3813480" cy="3838680"/>
            <a:chOff x="5043600" y="0"/>
            <a:chExt cx="3813480" cy="3838680"/>
          </a:xfrm>
        </p:grpSpPr>
        <p:sp>
          <p:nvSpPr>
            <p:cNvPr id="20" name="CustomShape 21"/>
            <p:cNvSpPr/>
            <p:nvPr/>
          </p:nvSpPr>
          <p:spPr>
            <a:xfrm>
              <a:off x="8461080" y="1817640"/>
              <a:ext cx="396000" cy="396000"/>
            </a:xfrm>
            <a:prstGeom prst="ellipse">
              <a:avLst/>
            </a:prstGeom>
            <a:solidFill>
              <a:srgbClr val="ffffff">
                <a:alpha val="10000"/>
              </a:srgbClr>
            </a:solidFill>
            <a:ln>
              <a:noFill/>
            </a:ln>
          </p:spPr>
          <p:style>
            <a:lnRef idx="0"/>
            <a:fillRef idx="0"/>
            <a:effectRef idx="0"/>
            <a:fontRef idx="minor"/>
          </p:style>
        </p:sp>
        <p:sp>
          <p:nvSpPr>
            <p:cNvPr id="21" name="CustomShape 22"/>
            <p:cNvSpPr/>
            <p:nvPr/>
          </p:nvSpPr>
          <p:spPr>
            <a:xfrm rot="11769600">
              <a:off x="6470280" y="3481200"/>
              <a:ext cx="319320" cy="319320"/>
            </a:xfrm>
            <a:prstGeom prst="ellipse">
              <a:avLst/>
            </a:prstGeom>
            <a:solidFill>
              <a:srgbClr val="ffffff">
                <a:alpha val="10000"/>
              </a:srgbClr>
            </a:solidFill>
            <a:ln>
              <a:noFill/>
            </a:ln>
          </p:spPr>
          <p:style>
            <a:lnRef idx="0"/>
            <a:fillRef idx="0"/>
            <a:effectRef idx="0"/>
            <a:fontRef idx="minor"/>
          </p:style>
        </p:sp>
        <p:grpSp>
          <p:nvGrpSpPr>
            <p:cNvPr id="22" name="Group 23"/>
            <p:cNvGrpSpPr/>
            <p:nvPr/>
          </p:nvGrpSpPr>
          <p:grpSpPr>
            <a:xfrm>
              <a:off x="7648560" y="2704320"/>
              <a:ext cx="634320" cy="634320"/>
              <a:chOff x="7648560" y="2704320"/>
              <a:chExt cx="634320" cy="634320"/>
            </a:xfrm>
          </p:grpSpPr>
          <p:sp>
            <p:nvSpPr>
              <p:cNvPr id="23" name="CustomShape 24"/>
              <p:cNvSpPr/>
              <p:nvPr/>
            </p:nvSpPr>
            <p:spPr>
              <a:xfrm rot="5400000">
                <a:off x="7648560" y="2704320"/>
                <a:ext cx="634320" cy="634320"/>
              </a:xfrm>
              <a:prstGeom prst="ellipse">
                <a:avLst/>
              </a:prstGeom>
              <a:solidFill>
                <a:srgbClr val="ffffff">
                  <a:alpha val="10000"/>
                </a:srgbClr>
              </a:solidFill>
              <a:ln>
                <a:noFill/>
              </a:ln>
            </p:spPr>
            <p:style>
              <a:lnRef idx="0"/>
              <a:fillRef idx="0"/>
              <a:effectRef idx="0"/>
              <a:fontRef idx="minor"/>
            </p:style>
          </p:sp>
          <p:sp>
            <p:nvSpPr>
              <p:cNvPr id="24" name="CustomShape 25"/>
              <p:cNvSpPr/>
              <p:nvPr/>
            </p:nvSpPr>
            <p:spPr>
              <a:xfrm rot="5400000">
                <a:off x="7648560" y="2704320"/>
                <a:ext cx="634320" cy="634320"/>
              </a:xfrm>
              <a:prstGeom prst="pie">
                <a:avLst>
                  <a:gd name="adj1" fmla="val 8244818"/>
                  <a:gd name="adj2" fmla="val 16246175"/>
                </a:avLst>
              </a:prstGeom>
              <a:solidFill>
                <a:srgbClr val="ffffff">
                  <a:alpha val="10000"/>
                </a:srgbClr>
              </a:solidFill>
              <a:ln>
                <a:noFill/>
              </a:ln>
            </p:spPr>
            <p:style>
              <a:lnRef idx="0"/>
              <a:fillRef idx="0"/>
              <a:effectRef idx="0"/>
              <a:fontRef idx="minor"/>
            </p:style>
          </p:sp>
          <p:sp>
            <p:nvSpPr>
              <p:cNvPr id="25" name="CustomShape 26"/>
              <p:cNvSpPr/>
              <p:nvPr/>
            </p:nvSpPr>
            <p:spPr>
              <a:xfrm rot="5400000">
                <a:off x="7769160" y="2824920"/>
                <a:ext cx="393480" cy="393480"/>
              </a:xfrm>
              <a:prstGeom prst="ellipse">
                <a:avLst/>
              </a:prstGeom>
              <a:solidFill>
                <a:srgbClr val="ffffff">
                  <a:alpha val="10000"/>
                </a:srgbClr>
              </a:solidFill>
              <a:ln>
                <a:noFill/>
              </a:ln>
            </p:spPr>
            <p:style>
              <a:lnRef idx="0"/>
              <a:fillRef idx="0"/>
              <a:effectRef idx="0"/>
              <a:fontRef idx="minor"/>
            </p:style>
          </p:sp>
        </p:grpSp>
        <p:sp>
          <p:nvSpPr>
            <p:cNvPr id="26" name="CustomShape 27"/>
            <p:cNvSpPr/>
            <p:nvPr/>
          </p:nvSpPr>
          <p:spPr>
            <a:xfrm>
              <a:off x="8461080" y="1817640"/>
              <a:ext cx="396000" cy="396000"/>
            </a:xfrm>
            <a:prstGeom prst="pie">
              <a:avLst>
                <a:gd name="adj1" fmla="val 19376841"/>
                <a:gd name="adj2" fmla="val 16200000"/>
              </a:avLst>
            </a:prstGeom>
            <a:solidFill>
              <a:srgbClr val="ffffff">
                <a:alpha val="10000"/>
              </a:srgbClr>
            </a:solidFill>
            <a:ln>
              <a:noFill/>
            </a:ln>
          </p:spPr>
          <p:style>
            <a:lnRef idx="0"/>
            <a:fillRef idx="0"/>
            <a:effectRef idx="0"/>
            <a:fontRef idx="minor"/>
          </p:style>
        </p:sp>
        <p:grpSp>
          <p:nvGrpSpPr>
            <p:cNvPr id="27" name="Group 28"/>
            <p:cNvGrpSpPr/>
            <p:nvPr/>
          </p:nvGrpSpPr>
          <p:grpSpPr>
            <a:xfrm>
              <a:off x="7953120" y="180000"/>
              <a:ext cx="872280" cy="872280"/>
              <a:chOff x="7953120" y="180000"/>
              <a:chExt cx="872280" cy="872280"/>
            </a:xfrm>
          </p:grpSpPr>
          <p:sp>
            <p:nvSpPr>
              <p:cNvPr id="28" name="CustomShape 29"/>
              <p:cNvSpPr/>
              <p:nvPr/>
            </p:nvSpPr>
            <p:spPr>
              <a:xfrm rot="12952200">
                <a:off x="8076600" y="303840"/>
                <a:ext cx="624600" cy="624600"/>
              </a:xfrm>
              <a:prstGeom prst="ellipse">
                <a:avLst/>
              </a:prstGeom>
              <a:solidFill>
                <a:srgbClr val="ffffff">
                  <a:alpha val="10000"/>
                </a:srgbClr>
              </a:solidFill>
              <a:ln>
                <a:noFill/>
              </a:ln>
            </p:spPr>
            <p:style>
              <a:lnRef idx="0"/>
              <a:fillRef idx="0"/>
              <a:effectRef idx="0"/>
              <a:fontRef idx="minor"/>
            </p:style>
          </p:sp>
          <p:sp>
            <p:nvSpPr>
              <p:cNvPr id="29" name="CustomShape 30"/>
              <p:cNvSpPr/>
              <p:nvPr/>
            </p:nvSpPr>
            <p:spPr>
              <a:xfrm rot="12952200">
                <a:off x="8076600" y="303840"/>
                <a:ext cx="624600" cy="624600"/>
              </a:xfrm>
              <a:prstGeom prst="pie">
                <a:avLst>
                  <a:gd name="adj1" fmla="val 19376841"/>
                  <a:gd name="adj2" fmla="val 12313574"/>
                </a:avLst>
              </a:prstGeom>
              <a:solidFill>
                <a:srgbClr val="ffffff">
                  <a:alpha val="10000"/>
                </a:srgbClr>
              </a:solidFill>
              <a:ln>
                <a:noFill/>
              </a:ln>
            </p:spPr>
            <p:style>
              <a:lnRef idx="0"/>
              <a:fillRef idx="0"/>
              <a:effectRef idx="0"/>
              <a:fontRef idx="minor"/>
            </p:style>
          </p:sp>
        </p:grpSp>
        <p:sp>
          <p:nvSpPr>
            <p:cNvPr id="30" name="CustomShape 31"/>
            <p:cNvSpPr/>
            <p:nvPr/>
          </p:nvSpPr>
          <p:spPr>
            <a:xfrm>
              <a:off x="5400000" y="356400"/>
              <a:ext cx="2576160" cy="2576160"/>
            </a:xfrm>
            <a:prstGeom prst="ellipse">
              <a:avLst/>
            </a:prstGeom>
            <a:solidFill>
              <a:srgbClr val="ffffff">
                <a:alpha val="10000"/>
              </a:srgbClr>
            </a:solidFill>
            <a:ln>
              <a:noFill/>
            </a:ln>
          </p:spPr>
          <p:style>
            <a:lnRef idx="0"/>
            <a:fillRef idx="0"/>
            <a:effectRef idx="0"/>
            <a:fontRef idx="minor"/>
          </p:style>
        </p:sp>
        <p:sp>
          <p:nvSpPr>
            <p:cNvPr id="31" name="CustomShape 32"/>
            <p:cNvSpPr/>
            <p:nvPr/>
          </p:nvSpPr>
          <p:spPr>
            <a:xfrm rot="2043600">
              <a:off x="5503680" y="460080"/>
              <a:ext cx="2368800" cy="2368800"/>
            </a:xfrm>
            <a:prstGeom prst="ellipse">
              <a:avLst/>
            </a:prstGeom>
            <a:solidFill>
              <a:srgbClr val="ffffff">
                <a:alpha val="10000"/>
              </a:srgbClr>
            </a:solidFill>
            <a:ln>
              <a:noFill/>
            </a:ln>
          </p:spPr>
          <p:style>
            <a:lnRef idx="0"/>
            <a:fillRef idx="0"/>
            <a:effectRef idx="0"/>
            <a:fontRef idx="minor"/>
          </p:style>
        </p:sp>
        <p:sp>
          <p:nvSpPr>
            <p:cNvPr id="32" name="CustomShape 33"/>
            <p:cNvSpPr/>
            <p:nvPr/>
          </p:nvSpPr>
          <p:spPr>
            <a:xfrm>
              <a:off x="5399640" y="360360"/>
              <a:ext cx="2576160" cy="2576160"/>
            </a:xfrm>
            <a:prstGeom prst="pie">
              <a:avLst>
                <a:gd name="adj1" fmla="val 8801158"/>
                <a:gd name="adj2" fmla="val 16200000"/>
              </a:avLst>
            </a:prstGeom>
            <a:solidFill>
              <a:srgbClr val="ffffff">
                <a:alpha val="10000"/>
              </a:srgbClr>
            </a:solidFill>
            <a:ln>
              <a:noFill/>
            </a:ln>
          </p:spPr>
          <p:style>
            <a:lnRef idx="0"/>
            <a:fillRef idx="0"/>
            <a:effectRef idx="0"/>
            <a:fontRef idx="minor"/>
          </p:style>
        </p:sp>
        <p:sp>
          <p:nvSpPr>
            <p:cNvPr id="33" name="CustomShape 34"/>
            <p:cNvSpPr/>
            <p:nvPr/>
          </p:nvSpPr>
          <p:spPr>
            <a:xfrm rot="2044800">
              <a:off x="5911560" y="867240"/>
              <a:ext cx="1553400" cy="1553400"/>
            </a:xfrm>
            <a:prstGeom prst="ellipse">
              <a:avLst/>
            </a:prstGeom>
            <a:solidFill>
              <a:srgbClr val="599191"/>
            </a:solidFill>
            <a:ln>
              <a:noFill/>
            </a:ln>
          </p:spPr>
          <p:style>
            <a:lnRef idx="0"/>
            <a:fillRef idx="0"/>
            <a:effectRef idx="0"/>
            <a:fontRef idx="minor"/>
          </p:style>
        </p:sp>
        <p:sp>
          <p:nvSpPr>
            <p:cNvPr id="34" name="CustomShape 35"/>
            <p:cNvSpPr/>
            <p:nvPr/>
          </p:nvSpPr>
          <p:spPr>
            <a:xfrm>
              <a:off x="5399640" y="356400"/>
              <a:ext cx="2576160" cy="2576160"/>
            </a:xfrm>
            <a:prstGeom prst="pie">
              <a:avLst>
                <a:gd name="adj1" fmla="val 12554101"/>
                <a:gd name="adj2" fmla="val 16200000"/>
              </a:avLst>
            </a:prstGeom>
            <a:solidFill>
              <a:srgbClr val="ffffff">
                <a:alpha val="10000"/>
              </a:srgbClr>
            </a:solidFill>
            <a:ln>
              <a:noFill/>
            </a:ln>
          </p:spPr>
          <p:style>
            <a:lnRef idx="0"/>
            <a:fillRef idx="0"/>
            <a:effectRef idx="0"/>
            <a:fontRef idx="minor"/>
          </p:style>
        </p:sp>
        <p:sp>
          <p:nvSpPr>
            <p:cNvPr id="35" name="CustomShape 36"/>
            <p:cNvSpPr/>
            <p:nvPr/>
          </p:nvSpPr>
          <p:spPr>
            <a:xfrm rot="11769600">
              <a:off x="6470280" y="3481200"/>
              <a:ext cx="319320" cy="319320"/>
            </a:xfrm>
            <a:prstGeom prst="pie">
              <a:avLst>
                <a:gd name="adj1" fmla="val 19376841"/>
                <a:gd name="adj2" fmla="val 16200000"/>
              </a:avLst>
            </a:prstGeom>
            <a:solidFill>
              <a:srgbClr val="ffffff">
                <a:alpha val="10000"/>
              </a:srgbClr>
            </a:solidFill>
            <a:ln>
              <a:noFill/>
            </a:ln>
          </p:spPr>
          <p:style>
            <a:lnRef idx="0"/>
            <a:fillRef idx="0"/>
            <a:effectRef idx="0"/>
            <a:fontRef idx="minor"/>
          </p:style>
        </p:sp>
      </p:grpSp>
      <p:sp>
        <p:nvSpPr>
          <p:cNvPr id="36" name="PlaceHolder 37"/>
          <p:cNvSpPr>
            <a:spLocks noGrp="1"/>
          </p:cNvSpPr>
          <p:nvPr>
            <p:ph type="title"/>
          </p:nvPr>
        </p:nvSpPr>
        <p:spPr>
          <a:xfrm>
            <a:off x="1303920" y="598680"/>
            <a:ext cx="7029720" cy="9986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37" name="PlaceHolder 38"/>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74" name="Group 1"/>
          <p:cNvGrpSpPr/>
          <p:nvPr/>
        </p:nvGrpSpPr>
        <p:grpSpPr>
          <a:xfrm>
            <a:off x="626040" y="299880"/>
            <a:ext cx="998640" cy="998640"/>
            <a:chOff x="626040" y="299880"/>
            <a:chExt cx="998640" cy="998640"/>
          </a:xfrm>
        </p:grpSpPr>
        <p:sp>
          <p:nvSpPr>
            <p:cNvPr id="75" name="CustomShape 2"/>
            <p:cNvSpPr/>
            <p:nvPr/>
          </p:nvSpPr>
          <p:spPr>
            <a:xfrm rot="16200000">
              <a:off x="828720" y="502920"/>
              <a:ext cx="593280" cy="593280"/>
            </a:xfrm>
            <a:prstGeom prst="pie">
              <a:avLst>
                <a:gd name="adj1" fmla="val 10792838"/>
                <a:gd name="adj2" fmla="val 16200000"/>
              </a:avLst>
            </a:prstGeom>
            <a:solidFill>
              <a:srgbClr val="424242">
                <a:alpha val="13000"/>
              </a:srgbClr>
            </a:solidFill>
            <a:ln>
              <a:noFill/>
            </a:ln>
          </p:spPr>
          <p:style>
            <a:lnRef idx="0"/>
            <a:fillRef idx="0"/>
            <a:effectRef idx="0"/>
            <a:fontRef idx="minor"/>
          </p:style>
        </p:sp>
        <p:sp>
          <p:nvSpPr>
            <p:cNvPr id="76" name="CustomShape 3"/>
            <p:cNvSpPr/>
            <p:nvPr/>
          </p:nvSpPr>
          <p:spPr>
            <a:xfrm rot="16200000">
              <a:off x="626040" y="299880"/>
              <a:ext cx="998640" cy="998640"/>
            </a:xfrm>
            <a:prstGeom prst="pie">
              <a:avLst>
                <a:gd name="adj1" fmla="val 10792838"/>
                <a:gd name="adj2" fmla="val 16200000"/>
              </a:avLst>
            </a:prstGeom>
            <a:solidFill>
              <a:srgbClr val="424242">
                <a:alpha val="13000"/>
              </a:srgbClr>
            </a:solidFill>
            <a:ln>
              <a:noFill/>
            </a:ln>
          </p:spPr>
          <p:style>
            <a:lnRef idx="0"/>
            <a:fillRef idx="0"/>
            <a:effectRef idx="0"/>
            <a:fontRef idx="minor"/>
          </p:style>
        </p:sp>
      </p:grpSp>
      <p:sp>
        <p:nvSpPr>
          <p:cNvPr id="77" name="PlaceHolder 4"/>
          <p:cNvSpPr>
            <a:spLocks noGrp="1"/>
          </p:cNvSpPr>
          <p:nvPr>
            <p:ph type="title"/>
          </p:nvPr>
        </p:nvSpPr>
        <p:spPr>
          <a:xfrm>
            <a:off x="1303920" y="598680"/>
            <a:ext cx="7029720" cy="9986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78" name="PlaceHolder 5"/>
          <p:cNvSpPr>
            <a:spLocks noGrp="1"/>
          </p:cNvSpPr>
          <p:nvPr>
            <p:ph type="body"/>
          </p:nvPr>
        </p:nvSpPr>
        <p:spPr>
          <a:xfrm>
            <a:off x="1303920" y="1990080"/>
            <a:ext cx="7029720" cy="25408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15" name="Group 1"/>
          <p:cNvGrpSpPr/>
          <p:nvPr/>
        </p:nvGrpSpPr>
        <p:grpSpPr>
          <a:xfrm>
            <a:off x="626040" y="299880"/>
            <a:ext cx="998640" cy="998640"/>
            <a:chOff x="626040" y="299880"/>
            <a:chExt cx="998640" cy="998640"/>
          </a:xfrm>
        </p:grpSpPr>
        <p:sp>
          <p:nvSpPr>
            <p:cNvPr id="116" name="CustomShape 2"/>
            <p:cNvSpPr/>
            <p:nvPr/>
          </p:nvSpPr>
          <p:spPr>
            <a:xfrm rot="16200000">
              <a:off x="828720" y="502920"/>
              <a:ext cx="593280" cy="593280"/>
            </a:xfrm>
            <a:prstGeom prst="pie">
              <a:avLst>
                <a:gd name="adj1" fmla="val 10792838"/>
                <a:gd name="adj2" fmla="val 16200000"/>
              </a:avLst>
            </a:prstGeom>
            <a:solidFill>
              <a:srgbClr val="424242">
                <a:alpha val="13000"/>
              </a:srgbClr>
            </a:solidFill>
            <a:ln>
              <a:noFill/>
            </a:ln>
          </p:spPr>
          <p:style>
            <a:lnRef idx="0"/>
            <a:fillRef idx="0"/>
            <a:effectRef idx="0"/>
            <a:fontRef idx="minor"/>
          </p:style>
        </p:sp>
        <p:sp>
          <p:nvSpPr>
            <p:cNvPr id="117" name="CustomShape 3"/>
            <p:cNvSpPr/>
            <p:nvPr/>
          </p:nvSpPr>
          <p:spPr>
            <a:xfrm rot="16200000">
              <a:off x="626040" y="299880"/>
              <a:ext cx="998640" cy="998640"/>
            </a:xfrm>
            <a:prstGeom prst="pie">
              <a:avLst>
                <a:gd name="adj1" fmla="val 10792838"/>
                <a:gd name="adj2" fmla="val 16200000"/>
              </a:avLst>
            </a:prstGeom>
            <a:solidFill>
              <a:srgbClr val="424242">
                <a:alpha val="13000"/>
              </a:srgbClr>
            </a:solidFill>
            <a:ln>
              <a:noFill/>
            </a:ln>
          </p:spPr>
          <p:style>
            <a:lnRef idx="0"/>
            <a:fillRef idx="0"/>
            <a:effectRef idx="0"/>
            <a:fontRef idx="minor"/>
          </p:style>
        </p:sp>
      </p:grpSp>
      <p:sp>
        <p:nvSpPr>
          <p:cNvPr id="118" name="PlaceHolder 4"/>
          <p:cNvSpPr>
            <a:spLocks noGrp="1"/>
          </p:cNvSpPr>
          <p:nvPr>
            <p:ph type="title"/>
          </p:nvPr>
        </p:nvSpPr>
        <p:spPr>
          <a:xfrm>
            <a:off x="457200" y="205200"/>
            <a:ext cx="8229240" cy="858600"/>
          </a:xfrm>
          <a:prstGeom prst="rect">
            <a:avLst/>
          </a:prstGeom>
        </p:spPr>
        <p:txBody>
          <a:bodyPr lIns="0" rIns="0" tIns="0" bIns="0" anchor="ctr">
            <a:noAutofit/>
          </a:bodyPr>
          <a:p>
            <a:pPr algn="ctr"/>
            <a:r>
              <a:rPr b="0" lang="en-GB" sz="4400" spc="-1" strike="noStrike">
                <a:latin typeface="Arial"/>
              </a:rPr>
              <a:t>Click to edit the title text format</a:t>
            </a:r>
            <a:endParaRPr b="0" lang="en-GB" sz="4400" spc="-1" strike="noStrike">
              <a:latin typeface="Arial"/>
            </a:endParaRPr>
          </a:p>
        </p:txBody>
      </p:sp>
      <p:sp>
        <p:nvSpPr>
          <p:cNvPr id="119" name="PlaceHolder 5"/>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56" name="Group 1"/>
          <p:cNvGrpSpPr/>
          <p:nvPr/>
        </p:nvGrpSpPr>
        <p:grpSpPr>
          <a:xfrm>
            <a:off x="626040" y="299880"/>
            <a:ext cx="998640" cy="998640"/>
            <a:chOff x="626040" y="299880"/>
            <a:chExt cx="998640" cy="998640"/>
          </a:xfrm>
        </p:grpSpPr>
        <p:sp>
          <p:nvSpPr>
            <p:cNvPr id="157" name="CustomShape 2"/>
            <p:cNvSpPr/>
            <p:nvPr/>
          </p:nvSpPr>
          <p:spPr>
            <a:xfrm rot="16200000">
              <a:off x="828720" y="502920"/>
              <a:ext cx="593280" cy="593280"/>
            </a:xfrm>
            <a:prstGeom prst="pie">
              <a:avLst>
                <a:gd name="adj1" fmla="val 10792838"/>
                <a:gd name="adj2" fmla="val 16200000"/>
              </a:avLst>
            </a:prstGeom>
            <a:solidFill>
              <a:srgbClr val="424242">
                <a:alpha val="13000"/>
              </a:srgbClr>
            </a:solidFill>
            <a:ln>
              <a:noFill/>
            </a:ln>
          </p:spPr>
          <p:style>
            <a:lnRef idx="0"/>
            <a:fillRef idx="0"/>
            <a:effectRef idx="0"/>
            <a:fontRef idx="minor"/>
          </p:style>
        </p:sp>
        <p:sp>
          <p:nvSpPr>
            <p:cNvPr id="158" name="CustomShape 3"/>
            <p:cNvSpPr/>
            <p:nvPr/>
          </p:nvSpPr>
          <p:spPr>
            <a:xfrm rot="16200000">
              <a:off x="626040" y="299880"/>
              <a:ext cx="998640" cy="998640"/>
            </a:xfrm>
            <a:prstGeom prst="pie">
              <a:avLst>
                <a:gd name="adj1" fmla="val 10792838"/>
                <a:gd name="adj2" fmla="val 16200000"/>
              </a:avLst>
            </a:prstGeom>
            <a:solidFill>
              <a:srgbClr val="424242">
                <a:alpha val="13000"/>
              </a:srgbClr>
            </a:solidFill>
            <a:ln>
              <a:noFill/>
            </a:ln>
          </p:spPr>
          <p:style>
            <a:lnRef idx="0"/>
            <a:fillRef idx="0"/>
            <a:effectRef idx="0"/>
            <a:fontRef idx="minor"/>
          </p:style>
        </p:sp>
      </p:grpSp>
      <p:sp>
        <p:nvSpPr>
          <p:cNvPr id="159" name="PlaceHolder 4"/>
          <p:cNvSpPr>
            <a:spLocks noGrp="1"/>
          </p:cNvSpPr>
          <p:nvPr>
            <p:ph type="title"/>
          </p:nvPr>
        </p:nvSpPr>
        <p:spPr>
          <a:xfrm>
            <a:off x="1303920" y="598680"/>
            <a:ext cx="7029720" cy="998640"/>
          </a:xfrm>
          <a:prstGeom prst="rect">
            <a:avLst/>
          </a:prstGeom>
        </p:spPr>
        <p:txBody>
          <a:bodyPr lIns="0" rIns="0" tIns="0" bIns="0" anchor="ctr">
            <a:noAutofit/>
          </a:bodyPr>
          <a:p>
            <a:r>
              <a:rPr b="0" lang="en-GB" sz="1800" spc="-1" strike="noStrike">
                <a:latin typeface="Arial"/>
              </a:rPr>
              <a:t>Click to edit the title text format</a:t>
            </a:r>
            <a:endParaRPr b="0" lang="en-GB" sz="1800" spc="-1" strike="noStrike">
              <a:latin typeface="Arial"/>
            </a:endParaRPr>
          </a:p>
        </p:txBody>
      </p:sp>
      <p:sp>
        <p:nvSpPr>
          <p:cNvPr id="160" name="PlaceHolder 5"/>
          <p:cNvSpPr>
            <a:spLocks noGrp="1"/>
          </p:cNvSpPr>
          <p:nvPr>
            <p:ph type="body"/>
          </p:nvPr>
        </p:nvSpPr>
        <p:spPr>
          <a:xfrm>
            <a:off x="1303920" y="1990080"/>
            <a:ext cx="3430080" cy="2540880"/>
          </a:xfrm>
          <a:prstGeom prst="rect">
            <a:avLst/>
          </a:prstGeom>
        </p:spPr>
        <p:txBody>
          <a:bodyPr lIns="0" rIns="0" tIns="0" bIns="0">
            <a:normAutofit fontScale="35000"/>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
        <p:nvSpPr>
          <p:cNvPr id="161" name="PlaceHolder 6"/>
          <p:cNvSpPr>
            <a:spLocks noGrp="1"/>
          </p:cNvSpPr>
          <p:nvPr>
            <p:ph type="body"/>
          </p:nvPr>
        </p:nvSpPr>
        <p:spPr>
          <a:xfrm>
            <a:off x="4906440" y="1990080"/>
            <a:ext cx="3430080" cy="2540880"/>
          </a:xfrm>
          <a:prstGeom prst="rect">
            <a:avLst/>
          </a:prstGeom>
        </p:spPr>
        <p:txBody>
          <a:bodyPr lIns="0" rIns="0" tIns="0" bIns="0">
            <a:normAutofit fontScale="35000"/>
          </a:bodyPr>
          <a:p>
            <a:pPr marL="432000" indent="-324000">
              <a:spcBef>
                <a:spcPts val="1417"/>
              </a:spcBef>
              <a:buClr>
                <a:srgbClr val="000000"/>
              </a:buClr>
              <a:buSzPct val="45000"/>
              <a:buFont typeface="Wingdings" charset="2"/>
              <a:buChar char=""/>
            </a:pPr>
            <a:r>
              <a:rPr b="0" lang="en-GB" sz="1800" spc="-1" strike="noStrike">
                <a:latin typeface="Arial"/>
              </a:rPr>
              <a:t>Click to edit the outline text format</a:t>
            </a:r>
            <a:endParaRPr b="0" lang="en-GB" sz="1800" spc="-1" strike="noStrike">
              <a:latin typeface="Arial"/>
            </a:endParaRPr>
          </a:p>
          <a:p>
            <a:pPr lvl="1" marL="864000" indent="-324000">
              <a:spcBef>
                <a:spcPts val="1134"/>
              </a:spcBef>
              <a:buClr>
                <a:srgbClr val="000000"/>
              </a:buClr>
              <a:buSzPct val="75000"/>
              <a:buFont typeface="Symbol" charset="2"/>
              <a:buChar char=""/>
            </a:pPr>
            <a:r>
              <a:rPr b="0" lang="en-GB" sz="1800" spc="-1" strike="noStrike">
                <a:latin typeface="Arial"/>
              </a:rPr>
              <a:t>Second Outline Level</a:t>
            </a:r>
            <a:endParaRPr b="0" lang="en-GB" sz="1800" spc="-1" strike="noStrike">
              <a:latin typeface="Arial"/>
            </a:endParaRPr>
          </a:p>
          <a:p>
            <a:pPr lvl="2" marL="1296000" indent="-288000">
              <a:spcBef>
                <a:spcPts val="850"/>
              </a:spcBef>
              <a:buClr>
                <a:srgbClr val="000000"/>
              </a:buClr>
              <a:buSzPct val="45000"/>
              <a:buFont typeface="Wingdings" charset="2"/>
              <a:buChar char=""/>
            </a:pPr>
            <a:r>
              <a:rPr b="0" lang="en-GB" sz="1800" spc="-1" strike="noStrike">
                <a:latin typeface="Arial"/>
              </a:rPr>
              <a:t>Third Outline Level</a:t>
            </a:r>
            <a:endParaRPr b="0" lang="en-GB" sz="1800" spc="-1" strike="noStrike">
              <a:latin typeface="Arial"/>
            </a:endParaRPr>
          </a:p>
          <a:p>
            <a:pPr lvl="3" marL="1728000" indent="-216000">
              <a:spcBef>
                <a:spcPts val="567"/>
              </a:spcBef>
              <a:buClr>
                <a:srgbClr val="000000"/>
              </a:buClr>
              <a:buSzPct val="75000"/>
              <a:buFont typeface="Symbol" charset="2"/>
              <a:buChar char=""/>
            </a:pPr>
            <a:r>
              <a:rPr b="0" lang="en-GB" sz="1800" spc="-1" strike="noStrike">
                <a:latin typeface="Arial"/>
              </a:rPr>
              <a:t>Fourth Outline Level</a:t>
            </a:r>
            <a:endParaRPr b="0" lang="en-GB" sz="1800" spc="-1" strike="noStrike">
              <a:latin typeface="Arial"/>
            </a:endParaRPr>
          </a:p>
          <a:p>
            <a:pPr lvl="4" marL="2160000" indent="-216000">
              <a:spcBef>
                <a:spcPts val="283"/>
              </a:spcBef>
              <a:buClr>
                <a:srgbClr val="000000"/>
              </a:buClr>
              <a:buSzPct val="45000"/>
              <a:buFont typeface="Wingdings" charset="2"/>
              <a:buChar char=""/>
            </a:pPr>
            <a:r>
              <a:rPr b="0" lang="en-GB" sz="1800" spc="-1" strike="noStrike">
                <a:latin typeface="Arial"/>
              </a:rPr>
              <a:t>Fifth Outline Level</a:t>
            </a:r>
            <a:endParaRPr b="0" lang="en-GB" sz="1800" spc="-1" strike="noStrike">
              <a:latin typeface="Arial"/>
            </a:endParaRPr>
          </a:p>
          <a:p>
            <a:pPr lvl="5" marL="2592000" indent="-216000">
              <a:spcBef>
                <a:spcPts val="283"/>
              </a:spcBef>
              <a:buClr>
                <a:srgbClr val="000000"/>
              </a:buClr>
              <a:buSzPct val="45000"/>
              <a:buFont typeface="Wingdings" charset="2"/>
              <a:buChar char=""/>
            </a:pPr>
            <a:r>
              <a:rPr b="0" lang="en-GB" sz="1800" spc="-1" strike="noStrike">
                <a:latin typeface="Arial"/>
              </a:rPr>
              <a:t>Sixth Outline Level</a:t>
            </a:r>
            <a:endParaRPr b="0" lang="en-GB" sz="1800" spc="-1" strike="noStrike">
              <a:latin typeface="Arial"/>
            </a:endParaRPr>
          </a:p>
          <a:p>
            <a:pPr lvl="6" marL="3024000" indent="-216000">
              <a:spcBef>
                <a:spcPts val="283"/>
              </a:spcBef>
              <a:buClr>
                <a:srgbClr val="000000"/>
              </a:buClr>
              <a:buSzPct val="45000"/>
              <a:buFont typeface="Wingdings" charset="2"/>
              <a:buChar char=""/>
            </a:pPr>
            <a:r>
              <a:rPr b="0" lang="en-GB" sz="1800" spc="-1" strike="noStrike">
                <a:latin typeface="Arial"/>
              </a:rPr>
              <a:t>Seventh Outline Level</a:t>
            </a:r>
            <a:endParaRPr b="0" lang="en-GB"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hyperlink" Target="https://www.youtube.com/watch?v=Huge2mdf0FE" TargetMode="External"/><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CustomShape 1"/>
          <p:cNvSpPr/>
          <p:nvPr/>
        </p:nvSpPr>
        <p:spPr>
          <a:xfrm>
            <a:off x="641160" y="1007640"/>
            <a:ext cx="4254840" cy="1872360"/>
          </a:xfrm>
          <a:prstGeom prst="rect">
            <a:avLst/>
          </a:prstGeom>
          <a:noFill/>
          <a:ln>
            <a:noFill/>
          </a:ln>
        </p:spPr>
        <p:style>
          <a:lnRef idx="0"/>
          <a:fillRef idx="0"/>
          <a:effectRef idx="0"/>
          <a:fontRef idx="minor"/>
        </p:style>
        <p:txBody>
          <a:bodyPr lIns="90000" rIns="90000" tIns="91440" bIns="91440" anchor="ctr">
            <a:noAutofit/>
          </a:bodyPr>
          <a:p>
            <a:pPr>
              <a:lnSpc>
                <a:spcPct val="100000"/>
              </a:lnSpc>
            </a:pPr>
            <a:r>
              <a:rPr b="1" lang="en-GB" sz="5400" spc="-1" strike="noStrike">
                <a:solidFill>
                  <a:srgbClr val="ffffff"/>
                </a:solidFill>
                <a:latin typeface="Maven Pro"/>
                <a:ea typeface="Maven Pro"/>
              </a:rPr>
              <a:t>Language</a:t>
            </a:r>
            <a:endParaRPr b="0" lang="en-GB" sz="5400" spc="-1" strike="noStrike">
              <a:latin typeface="Arial"/>
            </a:endParaRPr>
          </a:p>
        </p:txBody>
      </p:sp>
      <p:sp>
        <p:nvSpPr>
          <p:cNvPr id="199" name="CustomShape 2"/>
          <p:cNvSpPr/>
          <p:nvPr/>
        </p:nvSpPr>
        <p:spPr>
          <a:xfrm>
            <a:off x="713160" y="2664000"/>
            <a:ext cx="4254840" cy="694800"/>
          </a:xfrm>
          <a:prstGeom prst="rect">
            <a:avLst/>
          </a:prstGeom>
          <a:noFill/>
          <a:ln>
            <a:noFill/>
          </a:ln>
        </p:spPr>
        <p:style>
          <a:lnRef idx="0"/>
          <a:fillRef idx="0"/>
          <a:effectRef idx="0"/>
          <a:fontRef idx="minor"/>
        </p:style>
        <p:txBody>
          <a:bodyPr lIns="90000" rIns="90000" tIns="91440" bIns="91440">
            <a:noAutofit/>
          </a:bodyPr>
          <a:p>
            <a:pPr>
              <a:lnSpc>
                <a:spcPct val="100000"/>
              </a:lnSpc>
            </a:pPr>
            <a:r>
              <a:rPr b="0" lang="en-GB" sz="3600" spc="-1" strike="noStrike">
                <a:solidFill>
                  <a:srgbClr val="ffffff"/>
                </a:solidFill>
                <a:latin typeface="Nunito"/>
                <a:ea typeface="Nunito"/>
              </a:rPr>
              <a:t>The Giver</a:t>
            </a:r>
            <a:endParaRPr b="0" lang="en-GB" sz="3600" spc="-1" strike="noStrike">
              <a:latin typeface="Arial"/>
            </a:endParaRPr>
          </a:p>
        </p:txBody>
      </p:sp>
      <p:pic>
        <p:nvPicPr>
          <p:cNvPr id="200" name="Shape 279" descr=""/>
          <p:cNvPicPr/>
          <p:nvPr/>
        </p:nvPicPr>
        <p:blipFill>
          <a:blip r:embed="rId1"/>
          <a:stretch/>
        </p:blipFill>
        <p:spPr>
          <a:xfrm>
            <a:off x="4171320" y="1080360"/>
            <a:ext cx="3759120" cy="327384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CustomShape 1"/>
          <p:cNvSpPr/>
          <p:nvPr/>
        </p:nvSpPr>
        <p:spPr>
          <a:xfrm>
            <a:off x="1303920" y="598680"/>
            <a:ext cx="7029720" cy="99864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2800" spc="-1" strike="noStrike">
                <a:solidFill>
                  <a:srgbClr val="424242"/>
                </a:solidFill>
                <a:latin typeface="Maven Pro"/>
                <a:ea typeface="Maven Pro"/>
              </a:rPr>
              <a:t>Can you guess what these phrases describe?</a:t>
            </a:r>
            <a:endParaRPr b="0" lang="en-GB" sz="2800" spc="-1" strike="noStrike">
              <a:latin typeface="Arial"/>
            </a:endParaRPr>
          </a:p>
        </p:txBody>
      </p:sp>
      <p:sp>
        <p:nvSpPr>
          <p:cNvPr id="202" name="CustomShape 2"/>
          <p:cNvSpPr/>
          <p:nvPr/>
        </p:nvSpPr>
        <p:spPr>
          <a:xfrm>
            <a:off x="1303920" y="1990080"/>
            <a:ext cx="4600080" cy="1465920"/>
          </a:xfrm>
          <a:prstGeom prst="rect">
            <a:avLst/>
          </a:prstGeom>
          <a:noFill/>
          <a:ln>
            <a:noFill/>
          </a:ln>
        </p:spPr>
        <p:style>
          <a:lnRef idx="0"/>
          <a:fillRef idx="0"/>
          <a:effectRef idx="0"/>
          <a:fontRef idx="minor"/>
        </p:style>
        <p:txBody>
          <a:bodyPr lIns="90000" rIns="90000" tIns="91440" bIns="91440">
            <a:noAutofit/>
          </a:bodyPr>
          <a:p>
            <a:pPr marL="457200" indent="-310320">
              <a:lnSpc>
                <a:spcPct val="115000"/>
              </a:lnSpc>
              <a:buClr>
                <a:srgbClr val="424242"/>
              </a:buClr>
              <a:buFont typeface="Nunito"/>
              <a:buChar char="●"/>
            </a:pPr>
            <a:r>
              <a:rPr b="0" lang="en-GB" sz="1600" spc="-1" strike="noStrike">
                <a:solidFill>
                  <a:srgbClr val="424242"/>
                </a:solidFill>
                <a:latin typeface="Nunito"/>
                <a:ea typeface="Nunito"/>
              </a:rPr>
              <a:t>Black fizzy sugar</a:t>
            </a:r>
            <a:endParaRPr b="0" lang="en-GB" sz="1600" spc="-1" strike="noStrike">
              <a:latin typeface="Arial"/>
            </a:endParaRPr>
          </a:p>
          <a:p>
            <a:pPr marL="457200" indent="-310320">
              <a:lnSpc>
                <a:spcPct val="115000"/>
              </a:lnSpc>
              <a:buClr>
                <a:srgbClr val="424242"/>
              </a:buClr>
              <a:buFont typeface="Nunito"/>
              <a:buChar char="●"/>
            </a:pPr>
            <a:r>
              <a:rPr b="0" lang="en-GB" sz="1600" spc="-1" strike="noStrike">
                <a:solidFill>
                  <a:srgbClr val="424242"/>
                </a:solidFill>
                <a:latin typeface="Nunito"/>
                <a:ea typeface="Nunito"/>
              </a:rPr>
              <a:t>Snapchat machine with a camera</a:t>
            </a:r>
            <a:endParaRPr b="0" lang="en-GB" sz="1600" spc="-1" strike="noStrike">
              <a:latin typeface="Arial"/>
            </a:endParaRPr>
          </a:p>
          <a:p>
            <a:pPr marL="457200" indent="-310320">
              <a:lnSpc>
                <a:spcPct val="115000"/>
              </a:lnSpc>
              <a:buClr>
                <a:srgbClr val="424242"/>
              </a:buClr>
              <a:buFont typeface="Nunito"/>
              <a:buChar char="●"/>
            </a:pPr>
            <a:r>
              <a:rPr b="0" lang="en-GB" sz="1600" spc="-1" strike="noStrike">
                <a:solidFill>
                  <a:srgbClr val="424242"/>
                </a:solidFill>
                <a:latin typeface="Nunito"/>
                <a:ea typeface="Nunito"/>
              </a:rPr>
              <a:t>Potato sticks</a:t>
            </a:r>
            <a:endParaRPr b="0" lang="en-GB" sz="1600" spc="-1" strike="noStrike">
              <a:latin typeface="Arial"/>
            </a:endParaRPr>
          </a:p>
          <a:p>
            <a:pPr marL="457200" indent="-310320">
              <a:lnSpc>
                <a:spcPct val="115000"/>
              </a:lnSpc>
              <a:spcAft>
                <a:spcPts val="1599"/>
              </a:spcAft>
              <a:buClr>
                <a:srgbClr val="424242"/>
              </a:buClr>
              <a:buFont typeface="Nunito"/>
              <a:buChar char="●"/>
            </a:pPr>
            <a:r>
              <a:rPr b="0" lang="en-GB" sz="1600" spc="-1" strike="noStrike">
                <a:solidFill>
                  <a:srgbClr val="424242"/>
                </a:solidFill>
                <a:latin typeface="Nunito"/>
                <a:ea typeface="Nunito"/>
              </a:rPr>
              <a:t>New child</a:t>
            </a:r>
            <a:endParaRPr b="0" lang="en-GB" sz="1600" spc="-1" strike="noStrike">
              <a:latin typeface="Arial"/>
            </a:endParaRPr>
          </a:p>
        </p:txBody>
      </p:sp>
      <p:sp>
        <p:nvSpPr>
          <p:cNvPr id="203" name="TextShape 3"/>
          <p:cNvSpPr txBox="1"/>
          <p:nvPr/>
        </p:nvSpPr>
        <p:spPr>
          <a:xfrm>
            <a:off x="6696000" y="2088000"/>
            <a:ext cx="2016000" cy="1114200"/>
          </a:xfrm>
          <a:prstGeom prst="rect">
            <a:avLst/>
          </a:prstGeom>
          <a:noFill/>
          <a:ln>
            <a:noFill/>
          </a:ln>
        </p:spPr>
        <p:txBody>
          <a:bodyPr lIns="90000" rIns="90000" tIns="45000" bIns="45000">
            <a:noAutofit/>
          </a:bodyPr>
          <a:p>
            <a:r>
              <a:rPr b="0" lang="en-GB" sz="1800" spc="-1" strike="noStrike">
                <a:latin typeface="Arial"/>
              </a:rPr>
              <a:t>Coca cola</a:t>
            </a:r>
            <a:endParaRPr b="0" lang="en-GB" sz="1800" spc="-1" strike="noStrike">
              <a:latin typeface="Arial"/>
            </a:endParaRPr>
          </a:p>
          <a:p>
            <a:r>
              <a:rPr b="0" lang="en-GB" sz="1800" spc="-1" strike="noStrike">
                <a:latin typeface="Arial"/>
              </a:rPr>
              <a:t>Smart phone</a:t>
            </a:r>
            <a:endParaRPr b="0" lang="en-GB" sz="1800" spc="-1" strike="noStrike">
              <a:latin typeface="Arial"/>
            </a:endParaRPr>
          </a:p>
          <a:p>
            <a:r>
              <a:rPr b="0" lang="en-GB" sz="1800" spc="-1" strike="noStrike">
                <a:latin typeface="Arial"/>
              </a:rPr>
              <a:t>Chips/Fries</a:t>
            </a:r>
            <a:endParaRPr b="0" lang="en-GB" sz="1800" spc="-1" strike="noStrike">
              <a:latin typeface="Arial"/>
            </a:endParaRPr>
          </a:p>
          <a:p>
            <a:r>
              <a:rPr b="0" lang="en-GB" sz="1800" spc="-1" strike="noStrike">
                <a:latin typeface="Arial"/>
              </a:rPr>
              <a:t>Baby</a:t>
            </a:r>
            <a:endParaRPr b="0" lang="en-GB" sz="18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2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fill="hold" presetClass="entr" presetID="1">
                                  <p:stCondLst>
                                    <p:cond delay="0"/>
                                  </p:stCondLst>
                                  <p:childTnLst>
                                    <p:set>
                                      <p:cBhvr>
                                        <p:cTn id="10" dur="1" fill="hold">
                                          <p:stCondLst>
                                            <p:cond delay="0"/>
                                          </p:stCondLst>
                                        </p:cTn>
                                        <p:tgtEl>
                                          <p:spTgt spid="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fill="hold" presetClass="entr" presetID="1">
                                  <p:stCondLst>
                                    <p:cond delay="0"/>
                                  </p:stCondLst>
                                  <p:childTnLst>
                                    <p:set>
                                      <p:cBhvr>
                                        <p:cTn id="14" dur="1" fill="hold">
                                          <p:stCondLst>
                                            <p:cond delay="0"/>
                                          </p:stCondLst>
                                        </p:cTn>
                                        <p:tgtEl>
                                          <p:spTgt spid="20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nodeType="clickEffect" fill="hold" presetClass="entr" presetID="1">
                                  <p:stCondLst>
                                    <p:cond delay="0"/>
                                  </p:stCondLst>
                                  <p:childTnLst>
                                    <p:set>
                                      <p:cBhvr>
                                        <p:cTn id="18" dur="1" fill="hold">
                                          <p:stCondLst>
                                            <p:cond delay="0"/>
                                          </p:stCondLst>
                                        </p:cTn>
                                        <p:tgtEl>
                                          <p:spTgt spid="20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nodeType="clickEffect" fill="hold" presetClass="entr" presetID="1">
                                  <p:stCondLst>
                                    <p:cond delay="0"/>
                                  </p:stCondLst>
                                  <p:childTnLst>
                                    <p:set>
                                      <p:cBhvr>
                                        <p:cTn id="22" dur="1" fill="hold">
                                          <p:stCondLst>
                                            <p:cond delay="0"/>
                                          </p:stCondLst>
                                        </p:cTn>
                                        <p:tgtEl>
                                          <p:spTgt spid="20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nodeType="clickEffect" fill="hold" presetClass="entr" presetID="1">
                                  <p:stCondLst>
                                    <p:cond delay="0"/>
                                  </p:stCondLst>
                                  <p:childTnLst>
                                    <p:set>
                                      <p:cBhvr>
                                        <p:cTn id="26" dur="1" fill="hold">
                                          <p:stCondLst>
                                            <p:cond delay="0"/>
                                          </p:stCondLst>
                                        </p:cTn>
                                        <p:tgtEl>
                                          <p:spTgt spid="20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CustomShape 1"/>
          <p:cNvSpPr/>
          <p:nvPr/>
        </p:nvSpPr>
        <p:spPr>
          <a:xfrm>
            <a:off x="1303920" y="598680"/>
            <a:ext cx="7029720" cy="99864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200" spc="-1" strike="noStrike">
                <a:solidFill>
                  <a:srgbClr val="424242"/>
                </a:solidFill>
                <a:latin typeface="Maven Pro"/>
                <a:ea typeface="Maven Pro"/>
              </a:rPr>
              <a:t>Language</a:t>
            </a:r>
            <a:endParaRPr b="0" lang="en-GB" sz="3200" spc="-1" strike="noStrike">
              <a:latin typeface="Arial"/>
            </a:endParaRPr>
          </a:p>
        </p:txBody>
      </p:sp>
      <p:sp>
        <p:nvSpPr>
          <p:cNvPr id="205" name="CustomShape 2"/>
          <p:cNvSpPr/>
          <p:nvPr/>
        </p:nvSpPr>
        <p:spPr>
          <a:xfrm>
            <a:off x="1393920" y="1224000"/>
            <a:ext cx="7029720" cy="254088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800" spc="-1" strike="noStrike">
                <a:solidFill>
                  <a:srgbClr val="424242"/>
                </a:solidFill>
                <a:latin typeface="Nunito"/>
                <a:ea typeface="Nunito"/>
              </a:rPr>
              <a:t>At times, governments and organisations have sought to control language in order to control the way people think about things. Can you think of any ways in which this might have happened?</a:t>
            </a:r>
            <a:endParaRPr b="0" lang="en-GB" sz="1800" spc="-1" strike="noStrike">
              <a:latin typeface="Arial"/>
            </a:endParaRPr>
          </a:p>
        </p:txBody>
      </p:sp>
      <p:sp>
        <p:nvSpPr>
          <p:cNvPr id="206" name="CustomShape 3"/>
          <p:cNvSpPr/>
          <p:nvPr/>
        </p:nvSpPr>
        <p:spPr>
          <a:xfrm>
            <a:off x="2304000" y="2529360"/>
            <a:ext cx="5040000" cy="1646280"/>
          </a:xfrm>
          <a:prstGeom prst="rect">
            <a:avLst/>
          </a:prstGeom>
          <a:noFill/>
          <a:ln>
            <a:noFill/>
          </a:ln>
        </p:spPr>
        <p:style>
          <a:lnRef idx="0"/>
          <a:fillRef idx="0"/>
          <a:effectRef idx="0"/>
          <a:fontRef idx="minor"/>
        </p:style>
        <p:txBody>
          <a:bodyPr lIns="90000" rIns="90000" tIns="91440" bIns="91440" anchor="ctr">
            <a:noAutofit/>
          </a:bodyPr>
          <a:p>
            <a:pPr>
              <a:lnSpc>
                <a:spcPct val="100000"/>
              </a:lnSpc>
            </a:pPr>
            <a:r>
              <a:rPr b="0" lang="en-GB" sz="2000" spc="-1" strike="noStrike">
                <a:solidFill>
                  <a:srgbClr val="000000"/>
                </a:solidFill>
                <a:latin typeface="Arial"/>
                <a:ea typeface="Arial"/>
              </a:rPr>
              <a:t>“</a:t>
            </a:r>
            <a:r>
              <a:rPr b="0" lang="en-GB" sz="2000" spc="-1" strike="noStrike">
                <a:solidFill>
                  <a:srgbClr val="000000"/>
                </a:solidFill>
                <a:latin typeface="Arial"/>
                <a:ea typeface="Arial"/>
              </a:rPr>
              <a:t>They are mere words, and words can be molded until they clothe ideas and disguise.”  - Joseph Goebbels (Nazi party minister for propaganda).</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CustomShape 1"/>
          <p:cNvSpPr/>
          <p:nvPr/>
        </p:nvSpPr>
        <p:spPr>
          <a:xfrm>
            <a:off x="1303920" y="598680"/>
            <a:ext cx="7029720" cy="99864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200" spc="-1" strike="noStrike">
                <a:solidFill>
                  <a:srgbClr val="424242"/>
                </a:solidFill>
                <a:latin typeface="Maven Pro"/>
                <a:ea typeface="Maven Pro"/>
              </a:rPr>
              <a:t>Who’s for the game?</a:t>
            </a:r>
            <a:endParaRPr b="0" lang="en-GB" sz="3200" spc="-1" strike="noStrike">
              <a:latin typeface="Arial"/>
            </a:endParaRPr>
          </a:p>
        </p:txBody>
      </p:sp>
      <p:sp>
        <p:nvSpPr>
          <p:cNvPr id="208" name="CustomShape 2"/>
          <p:cNvSpPr/>
          <p:nvPr/>
        </p:nvSpPr>
        <p:spPr>
          <a:xfrm>
            <a:off x="1303920" y="1069560"/>
            <a:ext cx="4607640" cy="1522080"/>
          </a:xfrm>
          <a:prstGeom prst="rect">
            <a:avLst/>
          </a:prstGeom>
          <a:noFill/>
          <a:ln>
            <a:noFill/>
          </a:ln>
        </p:spPr>
        <p:style>
          <a:lnRef idx="0"/>
          <a:fillRef idx="0"/>
          <a:effectRef idx="0"/>
          <a:fontRef idx="minor"/>
        </p:style>
        <p:txBody>
          <a:bodyPr lIns="90000" rIns="90000" tIns="91440" bIns="91440" anchor="ctr">
            <a:noAutofit/>
          </a:bodyPr>
          <a:p>
            <a:pPr>
              <a:lnSpc>
                <a:spcPct val="115000"/>
              </a:lnSpc>
              <a:spcAft>
                <a:spcPts val="1599"/>
              </a:spcAft>
            </a:pPr>
            <a:r>
              <a:rPr b="0" lang="en-GB" sz="1500" spc="-1" strike="noStrike">
                <a:solidFill>
                  <a:srgbClr val="424242"/>
                </a:solidFill>
                <a:latin typeface="Nunito"/>
                <a:ea typeface="Nunito"/>
              </a:rPr>
              <a:t>Who’s for the game, the biggest that’s played,</a:t>
            </a:r>
            <a:r>
              <a:rPr b="0" lang="en-GB" sz="1500" spc="-1" strike="noStrike">
                <a:solidFill>
                  <a:srgbClr val="424242"/>
                </a:solidFill>
                <a:latin typeface="Arial"/>
                <a:ea typeface="Arial"/>
              </a:rPr>
              <a:t>The red crashing game of a fight?</a:t>
            </a:r>
            <a:br/>
            <a:r>
              <a:rPr b="0" lang="en-GB" sz="1500" spc="-1" strike="noStrike">
                <a:solidFill>
                  <a:srgbClr val="424242"/>
                </a:solidFill>
                <a:latin typeface="Arial"/>
                <a:ea typeface="Arial"/>
              </a:rPr>
              <a:t>Who’ll grip and tackle the job unafraid?</a:t>
            </a:r>
            <a:br/>
            <a:r>
              <a:rPr b="0" lang="en-GB" sz="1500" spc="-1" strike="noStrike">
                <a:solidFill>
                  <a:srgbClr val="424242"/>
                </a:solidFill>
                <a:latin typeface="Arial"/>
                <a:ea typeface="Arial"/>
              </a:rPr>
              <a:t>And who thinks he’d rather sit tight?</a:t>
            </a:r>
            <a:br/>
            <a:endParaRPr b="0" lang="en-GB" sz="1500" spc="-1" strike="noStrike">
              <a:latin typeface="Arial"/>
            </a:endParaRPr>
          </a:p>
        </p:txBody>
      </p:sp>
      <p:sp>
        <p:nvSpPr>
          <p:cNvPr id="209" name="CustomShape 3"/>
          <p:cNvSpPr/>
          <p:nvPr/>
        </p:nvSpPr>
        <p:spPr>
          <a:xfrm>
            <a:off x="5328000" y="3672000"/>
            <a:ext cx="3383640" cy="1368000"/>
          </a:xfrm>
          <a:prstGeom prst="rect">
            <a:avLst/>
          </a:prstGeom>
          <a:noFill/>
          <a:ln>
            <a:noFill/>
          </a:ln>
        </p:spPr>
        <p:style>
          <a:lnRef idx="0"/>
          <a:fillRef idx="0"/>
          <a:effectRef idx="0"/>
          <a:fontRef idx="minor"/>
        </p:style>
        <p:txBody>
          <a:bodyPr lIns="90000" rIns="90000" tIns="91440" bIns="91440" anchor="ctr">
            <a:noAutofit/>
          </a:bodyPr>
          <a:p>
            <a:pPr>
              <a:lnSpc>
                <a:spcPct val="115000"/>
              </a:lnSpc>
              <a:spcAft>
                <a:spcPts val="1599"/>
              </a:spcAft>
            </a:pPr>
            <a:br/>
            <a:r>
              <a:rPr b="0" lang="en-GB" sz="1800" spc="-1" strike="noStrike">
                <a:solidFill>
                  <a:srgbClr val="424242"/>
                </a:solidFill>
                <a:latin typeface="Arial"/>
                <a:ea typeface="Arial"/>
              </a:rPr>
              <a:t>Your country is up to her neck in a fight,  And she’s looking and calling for you.</a:t>
            </a:r>
            <a:endParaRPr b="0" lang="en-GB" sz="1800" spc="-1" strike="noStrike">
              <a:latin typeface="Arial"/>
            </a:endParaRPr>
          </a:p>
        </p:txBody>
      </p:sp>
      <p:pic>
        <p:nvPicPr>
          <p:cNvPr id="210" name="Shape 308" descr=""/>
          <p:cNvPicPr/>
          <p:nvPr/>
        </p:nvPicPr>
        <p:blipFill>
          <a:blip r:embed="rId1"/>
          <a:stretch/>
        </p:blipFill>
        <p:spPr>
          <a:xfrm>
            <a:off x="6200280" y="515160"/>
            <a:ext cx="2367360" cy="3156480"/>
          </a:xfrm>
          <a:prstGeom prst="rect">
            <a:avLst/>
          </a:prstGeom>
          <a:ln>
            <a:noFill/>
          </a:ln>
        </p:spPr>
      </p:pic>
      <p:pic>
        <p:nvPicPr>
          <p:cNvPr id="211" name="Shape 309" descr=""/>
          <p:cNvPicPr/>
          <p:nvPr/>
        </p:nvPicPr>
        <p:blipFill>
          <a:blip r:embed="rId2"/>
          <a:stretch/>
        </p:blipFill>
        <p:spPr>
          <a:xfrm>
            <a:off x="432000" y="2411280"/>
            <a:ext cx="1727640" cy="2544480"/>
          </a:xfrm>
          <a:prstGeom prst="rect">
            <a:avLst/>
          </a:prstGeom>
          <a:ln>
            <a:noFill/>
          </a:ln>
        </p:spPr>
      </p:pic>
      <p:sp>
        <p:nvSpPr>
          <p:cNvPr id="212" name="CustomShape 4"/>
          <p:cNvSpPr/>
          <p:nvPr/>
        </p:nvSpPr>
        <p:spPr>
          <a:xfrm>
            <a:off x="2520000" y="2592000"/>
            <a:ext cx="3240000" cy="1224000"/>
          </a:xfrm>
          <a:prstGeom prst="rect">
            <a:avLst/>
          </a:prstGeom>
          <a:noFill/>
          <a:ln>
            <a:solidFill>
              <a:srgbClr val="3465a4"/>
            </a:solidFill>
          </a:ln>
        </p:spPr>
        <p:style>
          <a:lnRef idx="0"/>
          <a:fillRef idx="0"/>
          <a:effectRef idx="0"/>
          <a:fontRef idx="minor"/>
        </p:style>
        <p:txBody>
          <a:bodyPr lIns="90000" rIns="90000" tIns="45000" bIns="45000">
            <a:noAutofit/>
          </a:bodyPr>
          <a:p>
            <a:pPr>
              <a:lnSpc>
                <a:spcPct val="100000"/>
              </a:lnSpc>
            </a:pPr>
            <a:r>
              <a:rPr b="0" lang="en-GB" sz="1800" spc="-1" strike="noStrike">
                <a:latin typeface="Arial"/>
              </a:rPr>
              <a:t>These WW2 posters and rhyme show how language is used to make war seem like a fun thing to be part of. </a:t>
            </a:r>
            <a:endParaRPr b="0" lang="en-GB" sz="1800" spc="-1" strike="noStrike">
              <a:latin typeface="Arial"/>
            </a:endParaRPr>
          </a:p>
        </p:txBody>
      </p:sp>
    </p:spTree>
  </p:cSld>
  <mc:AlternateContent>
    <mc:Choice Requires="p14">
      <p:transition spd="slow" p14:dur="2000"/>
    </mc:Choice>
    <mc:Fallback>
      <p:transition spd="slow"/>
    </mc:Fallback>
  </mc:AlternateContent>
  <p:timing>
    <p:tnLst>
      <p:par>
        <p:cTn id="27" dur="indefinite" restart="never" nodeType="tmRoot">
          <p:childTnLst>
            <p:seq>
              <p:cTn id="28" dur="indefinite" nodeType="mainSeq">
                <p:childTnLst>
                  <p:par>
                    <p:cTn id="29" fill="hold">
                      <p:stCondLst>
                        <p:cond delay="indefinite"/>
                      </p:stCondLst>
                      <p:childTnLst>
                        <p:par>
                          <p:cTn id="30" fill="hold">
                            <p:stCondLst>
                              <p:cond delay="0"/>
                            </p:stCondLst>
                            <p:childTnLst>
                              <p:par>
                                <p:cTn id="31" nodeType="clickEffect" fill="hold" presetClass="entr" presetID="10">
                                  <p:stCondLst>
                                    <p:cond delay="0"/>
                                  </p:stCondLst>
                                  <p:childTnLst>
                                    <p:set>
                                      <p:cBhvr>
                                        <p:cTn id="32" dur="1" fill="hold">
                                          <p:stCondLst>
                                            <p:cond delay="0"/>
                                          </p:stCondLst>
                                        </p:cTn>
                                        <p:tgtEl>
                                          <p:spTgt spid="208"/>
                                        </p:tgtEl>
                                        <p:attrNameLst>
                                          <p:attrName>style.visibility</p:attrName>
                                        </p:attrNameLst>
                                      </p:cBhvr>
                                      <p:to>
                                        <p:strVal val="visible"/>
                                      </p:to>
                                    </p:set>
                                    <p:animEffect filter="fade" transition="in">
                                      <p:cBhvr additive="repl">
                                        <p:cTn id="33" dur="1000"/>
                                        <p:tgtEl>
                                          <p:spTgt spid="208"/>
                                        </p:tgtEl>
                                      </p:cBhvr>
                                    </p:animEffect>
                                  </p:childTnLst>
                                </p:cTn>
                              </p:par>
                            </p:childTnLst>
                          </p:cTn>
                        </p:par>
                      </p:childTnLst>
                    </p:cTn>
                  </p:par>
                  <p:par>
                    <p:cTn id="34" fill="hold">
                      <p:stCondLst>
                        <p:cond delay="indefinite"/>
                      </p:stCondLst>
                      <p:childTnLst>
                        <p:par>
                          <p:cTn id="35" fill="hold">
                            <p:stCondLst>
                              <p:cond delay="0"/>
                            </p:stCondLst>
                            <p:childTnLst>
                              <p:par>
                                <p:cTn id="36" nodeType="clickEffect" fill="hold" presetClass="entr" presetID="10">
                                  <p:stCondLst>
                                    <p:cond delay="0"/>
                                  </p:stCondLst>
                                  <p:childTnLst>
                                    <p:set>
                                      <p:cBhvr>
                                        <p:cTn id="37" dur="1" fill="hold">
                                          <p:stCondLst>
                                            <p:cond delay="0"/>
                                          </p:stCondLst>
                                        </p:cTn>
                                        <p:tgtEl>
                                          <p:spTgt spid="210"/>
                                        </p:tgtEl>
                                        <p:attrNameLst>
                                          <p:attrName>style.visibility</p:attrName>
                                        </p:attrNameLst>
                                      </p:cBhvr>
                                      <p:to>
                                        <p:strVal val="visible"/>
                                      </p:to>
                                    </p:set>
                                    <p:animEffect filter="fade" transition="in">
                                      <p:cBhvr additive="repl">
                                        <p:cTn id="38" dur="1000"/>
                                        <p:tgtEl>
                                          <p:spTgt spid="210"/>
                                        </p:tgtEl>
                                      </p:cBhvr>
                                    </p:animEffect>
                                  </p:childTnLst>
                                </p:cTn>
                              </p:par>
                              <p:par>
                                <p:cTn id="39" nodeType="withEffect" fill="hold" presetClass="entr" presetID="10">
                                  <p:stCondLst>
                                    <p:cond delay="0"/>
                                  </p:stCondLst>
                                  <p:childTnLst>
                                    <p:set>
                                      <p:cBhvr>
                                        <p:cTn id="40" dur="1" fill="hold">
                                          <p:stCondLst>
                                            <p:cond delay="0"/>
                                          </p:stCondLst>
                                        </p:cTn>
                                        <p:tgtEl>
                                          <p:spTgt spid="211"/>
                                        </p:tgtEl>
                                        <p:attrNameLst>
                                          <p:attrName>style.visibility</p:attrName>
                                        </p:attrNameLst>
                                      </p:cBhvr>
                                      <p:to>
                                        <p:strVal val="visible"/>
                                      </p:to>
                                    </p:set>
                                    <p:animEffect filter="fade" transition="in">
                                      <p:cBhvr additive="repl">
                                        <p:cTn id="41" dur="1000"/>
                                        <p:tgtEl>
                                          <p:spTgt spid="211"/>
                                        </p:tgtEl>
                                      </p:cBhvr>
                                    </p:animEffect>
                                  </p:childTnLst>
                                </p:cTn>
                              </p:par>
                              <p:par>
                                <p:cTn id="42" nodeType="withEffect" fill="hold" presetClass="entr" presetID="10">
                                  <p:stCondLst>
                                    <p:cond delay="0"/>
                                  </p:stCondLst>
                                  <p:childTnLst>
                                    <p:set>
                                      <p:cBhvr>
                                        <p:cTn id="43" dur="1" fill="hold">
                                          <p:stCondLst>
                                            <p:cond delay="0"/>
                                          </p:stCondLst>
                                        </p:cTn>
                                        <p:tgtEl>
                                          <p:spTgt spid="209"/>
                                        </p:tgtEl>
                                        <p:attrNameLst>
                                          <p:attrName>style.visibility</p:attrName>
                                        </p:attrNameLst>
                                      </p:cBhvr>
                                      <p:to>
                                        <p:strVal val="visible"/>
                                      </p:to>
                                    </p:set>
                                    <p:animEffect filter="fade" transition="in">
                                      <p:cBhvr additive="repl">
                                        <p:cTn id="44"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CustomShape 1"/>
          <p:cNvSpPr/>
          <p:nvPr/>
        </p:nvSpPr>
        <p:spPr>
          <a:xfrm>
            <a:off x="1303920" y="598680"/>
            <a:ext cx="7029720" cy="99864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3600" spc="-1" strike="noStrike">
                <a:solidFill>
                  <a:srgbClr val="424242"/>
                </a:solidFill>
                <a:latin typeface="Maven Pro"/>
                <a:ea typeface="Maven Pro"/>
              </a:rPr>
              <a:t>Translate</a:t>
            </a:r>
            <a:endParaRPr b="0" lang="en-GB" sz="3600" spc="-1" strike="noStrike">
              <a:latin typeface="Arial"/>
            </a:endParaRPr>
          </a:p>
        </p:txBody>
      </p:sp>
      <p:sp>
        <p:nvSpPr>
          <p:cNvPr id="214" name="CustomShape 2"/>
          <p:cNvSpPr/>
          <p:nvPr/>
        </p:nvSpPr>
        <p:spPr>
          <a:xfrm>
            <a:off x="1152000" y="1346760"/>
            <a:ext cx="7029720" cy="254088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2000" spc="-1" strike="noStrike">
                <a:solidFill>
                  <a:srgbClr val="424242"/>
                </a:solidFill>
                <a:latin typeface="Nunito"/>
                <a:ea typeface="Nunito"/>
              </a:rPr>
              <a:t>These are all words used to describe certain things in Jonas’ society. See if you can translate what they mean:</a:t>
            </a:r>
            <a:endParaRPr b="0" lang="en-GB" sz="2000" spc="-1" strike="noStrike">
              <a:latin typeface="Arial"/>
            </a:endParaRPr>
          </a:p>
          <a:p>
            <a:pPr marL="457200" indent="-310320">
              <a:lnSpc>
                <a:spcPct val="115000"/>
              </a:lnSpc>
              <a:buClr>
                <a:srgbClr val="424242"/>
              </a:buClr>
              <a:buFont typeface="Nunito"/>
              <a:buChar char="-"/>
            </a:pPr>
            <a:r>
              <a:rPr b="0" lang="en-GB" sz="2000" spc="-1" strike="noStrike">
                <a:solidFill>
                  <a:srgbClr val="424242"/>
                </a:solidFill>
                <a:latin typeface="Nunito"/>
                <a:ea typeface="Nunito"/>
              </a:rPr>
              <a:t>Dwelling</a:t>
            </a:r>
            <a:endParaRPr b="0" lang="en-GB" sz="2000" spc="-1" strike="noStrike">
              <a:latin typeface="Arial"/>
            </a:endParaRPr>
          </a:p>
          <a:p>
            <a:pPr marL="457200" indent="-310320">
              <a:lnSpc>
                <a:spcPct val="115000"/>
              </a:lnSpc>
              <a:buClr>
                <a:srgbClr val="424242"/>
              </a:buClr>
              <a:buFont typeface="Nunito"/>
              <a:buChar char="-"/>
            </a:pPr>
            <a:r>
              <a:rPr b="0" lang="en-GB" sz="2000" spc="-1" strike="noStrike">
                <a:solidFill>
                  <a:srgbClr val="424242"/>
                </a:solidFill>
                <a:latin typeface="Nunito"/>
                <a:ea typeface="Nunito"/>
              </a:rPr>
              <a:t>Newchild</a:t>
            </a:r>
            <a:endParaRPr b="0" lang="en-GB" sz="2000" spc="-1" strike="noStrike">
              <a:latin typeface="Arial"/>
            </a:endParaRPr>
          </a:p>
          <a:p>
            <a:pPr marL="457200" indent="-310320">
              <a:lnSpc>
                <a:spcPct val="115000"/>
              </a:lnSpc>
              <a:buClr>
                <a:srgbClr val="424242"/>
              </a:buClr>
              <a:buFont typeface="Nunito"/>
              <a:buChar char="-"/>
            </a:pPr>
            <a:r>
              <a:rPr b="0" lang="en-GB" sz="2000" spc="-1" strike="noStrike">
                <a:solidFill>
                  <a:srgbClr val="424242"/>
                </a:solidFill>
                <a:latin typeface="Nunito"/>
                <a:ea typeface="Nunito"/>
              </a:rPr>
              <a:t>Family unit</a:t>
            </a:r>
            <a:endParaRPr b="0" lang="en-GB" sz="2000" spc="-1" strike="noStrike">
              <a:latin typeface="Arial"/>
            </a:endParaRPr>
          </a:p>
          <a:p>
            <a:pPr marL="457200" indent="-310320">
              <a:lnSpc>
                <a:spcPct val="115000"/>
              </a:lnSpc>
              <a:buClr>
                <a:srgbClr val="424242"/>
              </a:buClr>
              <a:buFont typeface="Nunito"/>
              <a:buChar char="-"/>
            </a:pPr>
            <a:r>
              <a:rPr b="0" lang="en-GB" sz="2000" spc="-1" strike="noStrike">
                <a:solidFill>
                  <a:srgbClr val="424242"/>
                </a:solidFill>
                <a:latin typeface="Nunito"/>
                <a:ea typeface="Nunito"/>
              </a:rPr>
              <a:t>Comfort object</a:t>
            </a:r>
            <a:endParaRPr b="0" lang="en-GB" sz="2000" spc="-1" strike="noStrike">
              <a:latin typeface="Arial"/>
            </a:endParaRPr>
          </a:p>
          <a:p>
            <a:pPr marL="457200" indent="-310320">
              <a:lnSpc>
                <a:spcPct val="115000"/>
              </a:lnSpc>
              <a:buClr>
                <a:srgbClr val="424242"/>
              </a:buClr>
              <a:buFont typeface="Nunito"/>
              <a:buChar char="-"/>
            </a:pPr>
            <a:r>
              <a:rPr b="0" lang="en-GB" sz="2000" spc="-1" strike="noStrike">
                <a:solidFill>
                  <a:srgbClr val="424242"/>
                </a:solidFill>
                <a:latin typeface="Nunito"/>
                <a:ea typeface="Nunito"/>
              </a:rPr>
              <a:t>Birthmother</a:t>
            </a:r>
            <a:endParaRPr b="0" lang="en-GB" sz="2000" spc="-1" strike="noStrike">
              <a:latin typeface="Arial"/>
            </a:endParaRPr>
          </a:p>
          <a:p>
            <a:pPr marL="457200" indent="-310320">
              <a:lnSpc>
                <a:spcPct val="115000"/>
              </a:lnSpc>
              <a:spcAft>
                <a:spcPts val="1599"/>
              </a:spcAft>
              <a:buClr>
                <a:srgbClr val="424242"/>
              </a:buClr>
              <a:buFont typeface="Nunito"/>
              <a:buChar char="-"/>
            </a:pPr>
            <a:r>
              <a:rPr b="0" lang="en-GB" sz="2000" spc="-1" strike="noStrike">
                <a:solidFill>
                  <a:srgbClr val="424242"/>
                </a:solidFill>
                <a:latin typeface="Nunito"/>
                <a:ea typeface="Nunito"/>
              </a:rPr>
              <a:t>Release</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CustomShape 1"/>
          <p:cNvSpPr/>
          <p:nvPr/>
        </p:nvSpPr>
        <p:spPr>
          <a:xfrm>
            <a:off x="432000" y="9000"/>
            <a:ext cx="7029720" cy="99864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2800" spc="-1" strike="noStrike">
                <a:solidFill>
                  <a:srgbClr val="424242"/>
                </a:solidFill>
                <a:latin typeface="Maven Pro"/>
                <a:ea typeface="Maven Pro"/>
              </a:rPr>
              <a:t>Precision of language</a:t>
            </a:r>
            <a:endParaRPr b="0" lang="en-GB" sz="2800" spc="-1" strike="noStrike">
              <a:latin typeface="Arial"/>
            </a:endParaRPr>
          </a:p>
        </p:txBody>
      </p:sp>
      <p:sp>
        <p:nvSpPr>
          <p:cNvPr id="216" name="CustomShape 2"/>
          <p:cNvSpPr/>
          <p:nvPr/>
        </p:nvSpPr>
        <p:spPr>
          <a:xfrm>
            <a:off x="175320" y="576000"/>
            <a:ext cx="6088320" cy="4463640"/>
          </a:xfrm>
          <a:prstGeom prst="rect">
            <a:avLst/>
          </a:prstGeom>
          <a:solidFill>
            <a:srgbClr val="efefef"/>
          </a:solidFill>
          <a:ln>
            <a:noFill/>
          </a:ln>
        </p:spPr>
        <p:style>
          <a:lnRef idx="0"/>
          <a:fillRef idx="0"/>
          <a:effectRef idx="0"/>
          <a:fontRef idx="minor"/>
        </p:style>
        <p:txBody>
          <a:bodyPr lIns="90000" rIns="90000" tIns="91440" bIns="91440">
            <a:noAutofit/>
          </a:bodyPr>
          <a:p>
            <a:pPr>
              <a:lnSpc>
                <a:spcPct val="115000"/>
              </a:lnSpc>
            </a:pPr>
            <a:r>
              <a:rPr b="0" lang="en-GB" sz="1500" spc="-1" strike="noStrike">
                <a:solidFill>
                  <a:srgbClr val="c0791b"/>
                </a:solidFill>
                <a:latin typeface="Nunito"/>
                <a:ea typeface="Nunito"/>
              </a:rPr>
              <a:t>"I left home at the correct time but when I was riding along near the hatchery, the crew was separating some salmon. I guess I just got </a:t>
            </a:r>
            <a:r>
              <a:rPr b="1" lang="en-GB" sz="1500" spc="-1" strike="noStrike">
                <a:solidFill>
                  <a:srgbClr val="ff0000"/>
                </a:solidFill>
                <a:latin typeface="Nunito"/>
                <a:ea typeface="Nunito"/>
              </a:rPr>
              <a:t>distraught</a:t>
            </a:r>
            <a:r>
              <a:rPr b="0" lang="en-GB" sz="1500" spc="-1" strike="noStrike">
                <a:solidFill>
                  <a:srgbClr val="c0791b"/>
                </a:solidFill>
                <a:latin typeface="Nunito"/>
                <a:ea typeface="Nunito"/>
              </a:rPr>
              <a:t>, watching them.</a:t>
            </a:r>
            <a:endParaRPr b="0" lang="en-GB" sz="1500" spc="-1" strike="noStrike">
              <a:latin typeface="Arial"/>
            </a:endParaRPr>
          </a:p>
          <a:p>
            <a:pPr>
              <a:lnSpc>
                <a:spcPct val="115000"/>
              </a:lnSpc>
            </a:pPr>
            <a:r>
              <a:rPr b="0" lang="en-GB" sz="1500" spc="-1" strike="noStrike">
                <a:solidFill>
                  <a:srgbClr val="c0791b"/>
                </a:solidFill>
                <a:latin typeface="Nunito"/>
                <a:ea typeface="Nunito"/>
              </a:rPr>
              <a:t>"I apologize to my classmates," Asher concluded. He smoothed his rumpled tunic and sat down.</a:t>
            </a:r>
            <a:endParaRPr b="0" lang="en-GB" sz="1500" spc="-1" strike="noStrike">
              <a:latin typeface="Arial"/>
            </a:endParaRPr>
          </a:p>
          <a:p>
            <a:pPr>
              <a:lnSpc>
                <a:spcPct val="115000"/>
              </a:lnSpc>
            </a:pPr>
            <a:r>
              <a:rPr b="0" lang="en-GB" sz="1500" spc="-1" strike="noStrike">
                <a:solidFill>
                  <a:srgbClr val="c0791b"/>
                </a:solidFill>
                <a:latin typeface="Nunito"/>
                <a:ea typeface="Nunito"/>
              </a:rPr>
              <a:t>"We accept your apology, Asher." The class recited the standard response in unison. Many of the students were biting their lips to keep from laughing.</a:t>
            </a:r>
            <a:endParaRPr b="0" lang="en-GB" sz="1500" spc="-1" strike="noStrike">
              <a:latin typeface="Arial"/>
            </a:endParaRPr>
          </a:p>
          <a:p>
            <a:pPr>
              <a:lnSpc>
                <a:spcPct val="115000"/>
              </a:lnSpc>
            </a:pPr>
            <a:r>
              <a:rPr b="0" lang="en-GB" sz="1500" spc="-1" strike="noStrike">
                <a:solidFill>
                  <a:srgbClr val="c0791b"/>
                </a:solidFill>
                <a:latin typeface="Nunito"/>
                <a:ea typeface="Nunito"/>
              </a:rPr>
              <a:t>"I accept your apology, Asher," the Instructor said. He was smiling. "And I thank you, because once again you have provided an opportunity for a lesson in language. 'Distraught' is too strong an adjective to describe salmon-viewing." He turned and wrote "distraught" on the instructional board. Beside it he wrote "</a:t>
            </a:r>
            <a:r>
              <a:rPr b="1" lang="en-GB" sz="1500" spc="-1" strike="noStrike">
                <a:solidFill>
                  <a:srgbClr val="ff0000"/>
                </a:solidFill>
                <a:latin typeface="Nunito"/>
                <a:ea typeface="Nunito"/>
              </a:rPr>
              <a:t>distracted</a:t>
            </a:r>
            <a:r>
              <a:rPr b="0" lang="en-GB" sz="1500" spc="-1" strike="noStrike">
                <a:solidFill>
                  <a:srgbClr val="c0791b"/>
                </a:solidFill>
                <a:latin typeface="Nunito"/>
                <a:ea typeface="Nunito"/>
              </a:rPr>
              <a:t>."</a:t>
            </a:r>
            <a:endParaRPr b="0" lang="en-GB" sz="1500" spc="-1" strike="noStrike">
              <a:latin typeface="Arial"/>
            </a:endParaRPr>
          </a:p>
          <a:p>
            <a:pPr>
              <a:lnSpc>
                <a:spcPct val="115000"/>
              </a:lnSpc>
              <a:spcAft>
                <a:spcPts val="1599"/>
              </a:spcAft>
            </a:pPr>
            <a:endParaRPr b="0" lang="en-GB" sz="1500" spc="-1" strike="noStrike">
              <a:latin typeface="Arial"/>
            </a:endParaRPr>
          </a:p>
        </p:txBody>
      </p:sp>
      <p:sp>
        <p:nvSpPr>
          <p:cNvPr id="217" name="CustomShape 3"/>
          <p:cNvSpPr/>
          <p:nvPr/>
        </p:nvSpPr>
        <p:spPr>
          <a:xfrm>
            <a:off x="6336720" y="159120"/>
            <a:ext cx="2588760" cy="4983840"/>
          </a:xfrm>
          <a:prstGeom prst="irregularSeal1">
            <a:avLst/>
          </a:prstGeom>
          <a:solidFill>
            <a:srgbClr val="b6cad5"/>
          </a:solidFill>
          <a:ln w="9360">
            <a:solidFill>
              <a:srgbClr val="424242"/>
            </a:solidFill>
            <a:round/>
          </a:ln>
        </p:spPr>
        <p:style>
          <a:lnRef idx="0"/>
          <a:fillRef idx="0"/>
          <a:effectRef idx="0"/>
          <a:fontRef idx="minor"/>
        </p:style>
        <p:txBody>
          <a:bodyPr lIns="90000" rIns="90000" tIns="91440" bIns="91440" anchor="ctr">
            <a:noAutofit/>
          </a:bodyPr>
          <a:p>
            <a:pPr algn="ctr">
              <a:lnSpc>
                <a:spcPct val="100000"/>
              </a:lnSpc>
            </a:pPr>
            <a:r>
              <a:rPr b="0" lang="en-GB" sz="1400" spc="-1" strike="noStrike">
                <a:solidFill>
                  <a:srgbClr val="000000"/>
                </a:solidFill>
                <a:latin typeface="Arial"/>
                <a:ea typeface="Arial"/>
              </a:rPr>
              <a:t>What’s the difference between ‘distraught’ and ‘distracted’? Why might the society prefer one over the other?</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CustomShape 1"/>
          <p:cNvSpPr/>
          <p:nvPr/>
        </p:nvSpPr>
        <p:spPr>
          <a:xfrm>
            <a:off x="9000" y="0"/>
            <a:ext cx="9143280" cy="5142960"/>
          </a:xfrm>
          <a:prstGeom prst="rect">
            <a:avLst/>
          </a:prstGeom>
          <a:solidFill>
            <a:srgbClr val="c6c6c6"/>
          </a:solidFill>
          <a:ln w="9360">
            <a:solidFill>
              <a:srgbClr val="424242"/>
            </a:solidFill>
            <a:round/>
          </a:ln>
        </p:spPr>
        <p:style>
          <a:lnRef idx="0"/>
          <a:fillRef idx="0"/>
          <a:effectRef idx="0"/>
          <a:fontRef idx="minor"/>
        </p:style>
      </p:sp>
      <p:sp>
        <p:nvSpPr>
          <p:cNvPr id="219" name="CustomShape 2"/>
          <p:cNvSpPr/>
          <p:nvPr/>
        </p:nvSpPr>
        <p:spPr>
          <a:xfrm>
            <a:off x="311760" y="719280"/>
            <a:ext cx="8519760" cy="3415680"/>
          </a:xfrm>
          <a:prstGeom prst="rect">
            <a:avLst/>
          </a:prstGeom>
          <a:noFill/>
          <a:ln>
            <a:noFill/>
          </a:ln>
        </p:spPr>
        <p:style>
          <a:lnRef idx="0"/>
          <a:fillRef idx="0"/>
          <a:effectRef idx="0"/>
          <a:fontRef idx="minor"/>
        </p:style>
        <p:txBody>
          <a:bodyPr lIns="90000" rIns="90000" tIns="91440" bIns="91440">
            <a:noAutofit/>
          </a:bodyPr>
          <a:p>
            <a:pPr marL="216000" indent="-323640">
              <a:lnSpc>
                <a:spcPct val="115000"/>
              </a:lnSpc>
              <a:spcAft>
                <a:spcPts val="1599"/>
              </a:spcAft>
              <a:buClr>
                <a:srgbClr val="424242"/>
              </a:buClr>
              <a:buFont typeface="Nunito"/>
              <a:buChar char="●"/>
            </a:pPr>
            <a:r>
              <a:rPr b="0" lang="en-GB" sz="1800" spc="-1" strike="noStrike">
                <a:solidFill>
                  <a:srgbClr val="ffffff"/>
                </a:solidFill>
                <a:latin typeface="Nunito"/>
                <a:ea typeface="Nunito"/>
              </a:rPr>
              <a:t>Click on the link to watch a clip from the film adaptation of The Giver.</a:t>
            </a:r>
            <a:endParaRPr b="0" lang="en-GB" sz="1800" spc="-1" strike="noStrike">
              <a:latin typeface="Arial"/>
            </a:endParaRPr>
          </a:p>
          <a:p>
            <a:pPr marL="216000" indent="-323640">
              <a:lnSpc>
                <a:spcPct val="115000"/>
              </a:lnSpc>
              <a:spcAft>
                <a:spcPts val="1599"/>
              </a:spcAft>
              <a:buClr>
                <a:srgbClr val="424242"/>
              </a:buClr>
              <a:buFont typeface="Nunito"/>
              <a:buChar char="●"/>
            </a:pPr>
            <a:r>
              <a:rPr b="0" lang="en-GB" sz="1800" spc="-1" strike="noStrike">
                <a:solidFill>
                  <a:srgbClr val="ffffff"/>
                </a:solidFill>
                <a:latin typeface="Nunito"/>
                <a:ea typeface="Nunito"/>
              </a:rPr>
              <a:t>Notice how precise their use of language is.</a:t>
            </a:r>
            <a:endParaRPr b="0" lang="en-GB" sz="1800" spc="-1" strike="noStrike">
              <a:latin typeface="Arial"/>
            </a:endParaRPr>
          </a:p>
          <a:p>
            <a:pPr marL="216000" indent="-323640">
              <a:lnSpc>
                <a:spcPct val="115000"/>
              </a:lnSpc>
              <a:spcAft>
                <a:spcPts val="1599"/>
              </a:spcAft>
              <a:buClr>
                <a:srgbClr val="424242"/>
              </a:buClr>
              <a:buFont typeface="Nunito"/>
              <a:buChar char="●"/>
            </a:pPr>
            <a:r>
              <a:rPr b="0" lang="en-GB" sz="1800" spc="-1" strike="noStrike" u="sng">
                <a:solidFill>
                  <a:srgbClr val="0000ff"/>
                </a:solidFill>
                <a:uFillTx/>
                <a:latin typeface="Nunito"/>
                <a:ea typeface="Nunito"/>
                <a:hlinkClick r:id="rId1"/>
              </a:rPr>
              <a:t>Use of language</a:t>
            </a:r>
            <a:endParaRPr b="0" lang="en-GB" sz="1800" spc="-1" strike="noStrike">
              <a:latin typeface="Arial"/>
            </a:endParaRPr>
          </a:p>
          <a:p>
            <a:pPr marL="216000" indent="-323640">
              <a:lnSpc>
                <a:spcPct val="115000"/>
              </a:lnSpc>
              <a:spcAft>
                <a:spcPts val="1599"/>
              </a:spcAft>
              <a:buClr>
                <a:srgbClr val="424242"/>
              </a:buClr>
              <a:buFont typeface="Nunito"/>
              <a:buChar char="●"/>
            </a:pPr>
            <a:r>
              <a:rPr b="0" lang="en-GB" sz="1800" spc="-1" strike="noStrike">
                <a:solidFill>
                  <a:srgbClr val="ffffff"/>
                </a:solidFill>
                <a:latin typeface="Nunito"/>
                <a:ea typeface="Nunito"/>
              </a:rPr>
              <a:t>https://www.youtube.com/watch?v=Huge2mdf0FE</a:t>
            </a:r>
            <a:endParaRPr b="0" lang="en-GB" sz="1800" spc="-1" strike="noStrike">
              <a:latin typeface="Arial"/>
            </a:endParaRPr>
          </a:p>
        </p:txBody>
      </p:sp>
      <p:sp>
        <p:nvSpPr>
          <p:cNvPr id="220" name="CustomShape 3"/>
          <p:cNvSpPr/>
          <p:nvPr/>
        </p:nvSpPr>
        <p:spPr>
          <a:xfrm>
            <a:off x="1143000" y="0"/>
            <a:ext cx="6857280" cy="5142960"/>
          </a:xfrm>
          <a:prstGeom prst="rect">
            <a:avLst/>
          </a:prstGeom>
          <a:no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CustomShape 1"/>
          <p:cNvSpPr/>
          <p:nvPr/>
        </p:nvSpPr>
        <p:spPr>
          <a:xfrm>
            <a:off x="1303920" y="598680"/>
            <a:ext cx="7029720" cy="697320"/>
          </a:xfrm>
          <a:prstGeom prst="rect">
            <a:avLst/>
          </a:prstGeom>
          <a:noFill/>
          <a:ln>
            <a:noFill/>
          </a:ln>
        </p:spPr>
        <p:style>
          <a:lnRef idx="0"/>
          <a:fillRef idx="0"/>
          <a:effectRef idx="0"/>
          <a:fontRef idx="minor"/>
        </p:style>
        <p:txBody>
          <a:bodyPr lIns="90000" rIns="90000" tIns="91440" bIns="91440">
            <a:noAutofit/>
          </a:bodyPr>
          <a:p>
            <a:pPr>
              <a:lnSpc>
                <a:spcPct val="100000"/>
              </a:lnSpc>
            </a:pPr>
            <a:r>
              <a:rPr b="1" lang="en-GB" sz="2800" spc="-1" strike="noStrike">
                <a:solidFill>
                  <a:srgbClr val="424242"/>
                </a:solidFill>
                <a:latin typeface="Maven Pro"/>
                <a:ea typeface="Maven Pro"/>
              </a:rPr>
              <a:t>Precision of language</a:t>
            </a:r>
            <a:endParaRPr b="0" lang="en-GB" sz="2800" spc="-1" strike="noStrike">
              <a:latin typeface="Arial"/>
            </a:endParaRPr>
          </a:p>
        </p:txBody>
      </p:sp>
      <p:sp>
        <p:nvSpPr>
          <p:cNvPr id="222" name="CustomShape 2"/>
          <p:cNvSpPr/>
          <p:nvPr/>
        </p:nvSpPr>
        <p:spPr>
          <a:xfrm>
            <a:off x="504000" y="1296000"/>
            <a:ext cx="8568000" cy="3234960"/>
          </a:xfrm>
          <a:prstGeom prst="rect">
            <a:avLst/>
          </a:prstGeom>
          <a:noFill/>
          <a:ln>
            <a:noFill/>
          </a:ln>
        </p:spPr>
        <p:style>
          <a:lnRef idx="0"/>
          <a:fillRef idx="0"/>
          <a:effectRef idx="0"/>
          <a:fontRef idx="minor"/>
        </p:style>
        <p:txBody>
          <a:bodyPr lIns="90000" rIns="90000" tIns="91440" bIns="91440">
            <a:noAutofit/>
          </a:bodyPr>
          <a:p>
            <a:pPr>
              <a:lnSpc>
                <a:spcPct val="115000"/>
              </a:lnSpc>
              <a:spcAft>
                <a:spcPts val="1599"/>
              </a:spcAft>
            </a:pPr>
            <a:r>
              <a:rPr b="0" lang="en-GB" sz="1500" spc="-1" strike="noStrike">
                <a:solidFill>
                  <a:srgbClr val="424242"/>
                </a:solidFill>
                <a:latin typeface="Nunito"/>
                <a:ea typeface="Nunito"/>
              </a:rPr>
              <a:t>Read through the extract from chapter 16 (on the next slide) and answer the following questions:</a:t>
            </a:r>
            <a:endParaRPr b="0" lang="en-GB" sz="1500" spc="-1" strike="noStrike">
              <a:latin typeface="Arial"/>
            </a:endParaRPr>
          </a:p>
          <a:p>
            <a:pPr marL="457200" indent="-310320">
              <a:lnSpc>
                <a:spcPct val="115000"/>
              </a:lnSpc>
              <a:buClr>
                <a:srgbClr val="424242"/>
              </a:buClr>
              <a:buFont typeface="StarSymbol"/>
              <a:buAutoNum type="arabicPeriod"/>
            </a:pPr>
            <a:r>
              <a:rPr b="0" lang="en-GB" sz="1500" spc="-1" strike="noStrike">
                <a:solidFill>
                  <a:srgbClr val="424242"/>
                </a:solidFill>
                <a:latin typeface="Nunito"/>
                <a:ea typeface="Nunito"/>
              </a:rPr>
              <a:t>UNDERSTANDING: What two questions do Jonas’ parents think are more accurate than “Do you love me”?</a:t>
            </a:r>
            <a:endParaRPr b="0" lang="en-GB" sz="1500" spc="-1" strike="noStrike">
              <a:latin typeface="Arial"/>
            </a:endParaRPr>
          </a:p>
          <a:p>
            <a:pPr marL="457200" indent="-310320">
              <a:lnSpc>
                <a:spcPct val="115000"/>
              </a:lnSpc>
              <a:buClr>
                <a:srgbClr val="424242"/>
              </a:buClr>
              <a:buFont typeface="StarSymbol"/>
              <a:buAutoNum type="arabicPeriod"/>
            </a:pPr>
            <a:r>
              <a:rPr b="0" lang="en-GB" sz="1500" spc="-1" strike="noStrike">
                <a:solidFill>
                  <a:srgbClr val="424242"/>
                </a:solidFill>
                <a:latin typeface="Nunito"/>
                <a:ea typeface="Nunito"/>
              </a:rPr>
              <a:t>ANALYSIS: What effect does the short sentence have at the end of the extract?</a:t>
            </a:r>
            <a:endParaRPr b="0" lang="en-GB" sz="1500" spc="-1" strike="noStrike">
              <a:latin typeface="Arial"/>
            </a:endParaRPr>
          </a:p>
          <a:p>
            <a:pPr marL="457200" indent="-310320">
              <a:lnSpc>
                <a:spcPct val="115000"/>
              </a:lnSpc>
              <a:buClr>
                <a:srgbClr val="424242"/>
              </a:buClr>
              <a:buFont typeface="StarSymbol"/>
              <a:buAutoNum type="arabicPeriod"/>
            </a:pPr>
            <a:r>
              <a:rPr b="0" lang="en-GB" sz="1500" spc="-1" strike="noStrike">
                <a:solidFill>
                  <a:srgbClr val="424242"/>
                </a:solidFill>
                <a:latin typeface="Nunito"/>
                <a:ea typeface="Nunito"/>
              </a:rPr>
              <a:t>INTERPRETATION: Why do you think Jonas is nervous to ask his question?</a:t>
            </a:r>
            <a:endParaRPr b="0" lang="en-GB" sz="1500" spc="-1" strike="noStrike">
              <a:latin typeface="Arial"/>
            </a:endParaRPr>
          </a:p>
          <a:p>
            <a:pPr marL="457200" indent="-310320">
              <a:lnSpc>
                <a:spcPct val="115000"/>
              </a:lnSpc>
              <a:spcAft>
                <a:spcPts val="1599"/>
              </a:spcAft>
              <a:buClr>
                <a:srgbClr val="424242"/>
              </a:buClr>
              <a:buFont typeface="StarSymbol"/>
              <a:buAutoNum type="arabicPeriod"/>
            </a:pPr>
            <a:r>
              <a:rPr b="0" lang="en-GB" sz="1500" spc="-1" strike="noStrike">
                <a:solidFill>
                  <a:srgbClr val="424242"/>
                </a:solidFill>
                <a:latin typeface="Nunito"/>
                <a:ea typeface="Nunito"/>
              </a:rPr>
              <a:t>INTERPRETATION: Why do you think Jonas’ parents prefer ‘enjoy’ and ‘take pride’ to ‘love’?</a:t>
            </a:r>
            <a:endParaRPr b="0" lang="en-GB" sz="1500" spc="-1" strike="noStrike">
              <a:latin typeface="Arial"/>
            </a:endParaRPr>
          </a:p>
          <a:p>
            <a:pPr marL="457200" indent="-310320">
              <a:lnSpc>
                <a:spcPct val="115000"/>
              </a:lnSpc>
              <a:spcAft>
                <a:spcPts val="1599"/>
              </a:spcAft>
              <a:buClr>
                <a:srgbClr val="424242"/>
              </a:buClr>
              <a:buFont typeface="StarSymbol"/>
              <a:buAutoNum type="arabicPeriod"/>
            </a:pPr>
            <a:r>
              <a:rPr b="0" lang="en-GB" sz="1500" spc="-1" strike="noStrike">
                <a:solidFill>
                  <a:srgbClr val="424242"/>
                </a:solidFill>
                <a:latin typeface="Nunito"/>
                <a:ea typeface="Nunito"/>
              </a:rPr>
              <a:t>Using this example as your evidence, explain how Lowry’s fictional society is controlled by the precise use of language. (PEE)</a:t>
            </a:r>
            <a:endParaRPr b="0" lang="en-GB" sz="15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CustomShape 1"/>
          <p:cNvSpPr/>
          <p:nvPr/>
        </p:nvSpPr>
        <p:spPr>
          <a:xfrm>
            <a:off x="1303920" y="355320"/>
            <a:ext cx="7029720" cy="456408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1400" spc="-1" strike="noStrike">
                <a:latin typeface="Arial"/>
              </a:rPr>
              <a:t>“</a:t>
            </a:r>
            <a:r>
              <a:rPr b="0" lang="en-GB" sz="1400" spc="-1" strike="noStrike">
                <a:latin typeface="Arial"/>
              </a:rPr>
              <a:t>Father? Mother?” Jonas asked tentatively after the evening meal. “ I have a question I want to ask you.”</a:t>
            </a:r>
            <a:endParaRPr b="0" lang="en-GB" sz="1400" spc="-1" strike="noStrike">
              <a:latin typeface="Arial"/>
            </a:endParaRPr>
          </a:p>
          <a:p>
            <a:pPr>
              <a:lnSpc>
                <a:spcPct val="100000"/>
              </a:lnSpc>
            </a:pPr>
            <a:r>
              <a:rPr b="0" lang="en-GB" sz="1400" spc="-1" strike="noStrike">
                <a:latin typeface="Arial"/>
              </a:rPr>
              <a:t>“</a:t>
            </a:r>
            <a:r>
              <a:rPr b="0" lang="en-GB" sz="1400" spc="-1" strike="noStrike">
                <a:latin typeface="Arial"/>
              </a:rPr>
              <a:t>What is it Jonas?” his father asked.</a:t>
            </a:r>
            <a:endParaRPr b="0" lang="en-GB" sz="1400" spc="-1" strike="noStrike">
              <a:latin typeface="Arial"/>
            </a:endParaRPr>
          </a:p>
          <a:p>
            <a:pPr>
              <a:lnSpc>
                <a:spcPct val="100000"/>
              </a:lnSpc>
            </a:pPr>
            <a:r>
              <a:rPr b="0" lang="en-GB" sz="1400" spc="-1" strike="noStrike">
                <a:latin typeface="Arial"/>
              </a:rPr>
              <a:t>He made himself say the words, though he felt flushed with embarrassment.  He had rehearsed them in his mind all the way home from the Annex.</a:t>
            </a:r>
            <a:endParaRPr b="0" lang="en-GB" sz="1400" spc="-1" strike="noStrike">
              <a:latin typeface="Arial"/>
            </a:endParaRPr>
          </a:p>
          <a:p>
            <a:pPr>
              <a:lnSpc>
                <a:spcPct val="100000"/>
              </a:lnSpc>
            </a:pPr>
            <a:r>
              <a:rPr b="0" lang="en-GB" sz="1400" spc="-1" strike="noStrike">
                <a:latin typeface="Arial"/>
              </a:rPr>
              <a:t>“</a:t>
            </a:r>
            <a:r>
              <a:rPr b="0" lang="en-GB" sz="1400" spc="-1" strike="noStrike">
                <a:latin typeface="Arial"/>
              </a:rPr>
              <a:t>Do you love me?”</a:t>
            </a:r>
            <a:endParaRPr b="0" lang="en-GB" sz="1400" spc="-1" strike="noStrike">
              <a:latin typeface="Arial"/>
            </a:endParaRPr>
          </a:p>
          <a:p>
            <a:pPr>
              <a:lnSpc>
                <a:spcPct val="100000"/>
              </a:lnSpc>
            </a:pPr>
            <a:r>
              <a:rPr b="0" lang="en-GB" sz="1400" spc="-1" strike="noStrike">
                <a:latin typeface="Arial"/>
              </a:rPr>
              <a:t>There was an awkward silence for a moment. Then Father gave a little chuckle. “</a:t>
            </a:r>
            <a:r>
              <a:rPr b="0" i="1" lang="en-GB" sz="1400" spc="-1" strike="noStrike">
                <a:latin typeface="Arial"/>
              </a:rPr>
              <a:t>Jonas</a:t>
            </a:r>
            <a:r>
              <a:rPr b="0" lang="en-GB" sz="1400" spc="-1" strike="noStrike">
                <a:latin typeface="Arial"/>
              </a:rPr>
              <a:t>. You, of all people. Precious of language, </a:t>
            </a:r>
            <a:r>
              <a:rPr b="0" i="1" lang="en-GB" sz="1400" spc="-1" strike="noStrike">
                <a:latin typeface="Arial"/>
              </a:rPr>
              <a:t>please</a:t>
            </a:r>
            <a:r>
              <a:rPr b="0" lang="en-GB" sz="1400" spc="-1" strike="noStrike">
                <a:latin typeface="Arial"/>
              </a:rPr>
              <a:t>!”</a:t>
            </a:r>
            <a:endParaRPr b="0" lang="en-GB" sz="1400" spc="-1" strike="noStrike">
              <a:latin typeface="Arial"/>
            </a:endParaRPr>
          </a:p>
          <a:p>
            <a:pPr>
              <a:lnSpc>
                <a:spcPct val="100000"/>
              </a:lnSpc>
            </a:pPr>
            <a:r>
              <a:rPr b="0" lang="en-GB" sz="1400" spc="-1" strike="noStrike">
                <a:latin typeface="Arial"/>
              </a:rPr>
              <a:t>“</a:t>
            </a:r>
            <a:r>
              <a:rPr b="0" lang="en-GB" sz="1400" spc="-1" strike="noStrike">
                <a:latin typeface="Arial"/>
              </a:rPr>
              <a:t>What do you mean?” Jonas asked. Amusement was not at all what he had anticipated.</a:t>
            </a:r>
            <a:endParaRPr b="0" lang="en-GB" sz="1400" spc="-1" strike="noStrike">
              <a:latin typeface="Arial"/>
            </a:endParaRPr>
          </a:p>
          <a:p>
            <a:pPr>
              <a:lnSpc>
                <a:spcPct val="100000"/>
              </a:lnSpc>
            </a:pPr>
            <a:r>
              <a:rPr b="0" lang="en-GB" sz="1400" spc="-1" strike="noStrike">
                <a:latin typeface="Arial"/>
              </a:rPr>
              <a:t>“</a:t>
            </a:r>
            <a:r>
              <a:rPr b="0" lang="en-GB" sz="1400" spc="-1" strike="noStrike">
                <a:latin typeface="Arial"/>
              </a:rPr>
              <a:t>Your father means that you used a very generalised word, so meaningless that it’s become almost obsolete,” his mother explained carefully.</a:t>
            </a:r>
            <a:endParaRPr b="0" lang="en-GB" sz="1400" spc="-1" strike="noStrike">
              <a:latin typeface="Arial"/>
            </a:endParaRPr>
          </a:p>
          <a:p>
            <a:pPr>
              <a:lnSpc>
                <a:spcPct val="100000"/>
              </a:lnSpc>
            </a:pPr>
            <a:r>
              <a:rPr b="0" lang="en-GB" sz="1400" spc="-1" strike="noStrike">
                <a:latin typeface="Arial"/>
              </a:rPr>
              <a:t>Jonas stared at them. Meaningless? He had never before felt anything as meaningful as the memory. </a:t>
            </a:r>
            <a:endParaRPr b="0" lang="en-GB" sz="1400" spc="-1" strike="noStrike">
              <a:latin typeface="Arial"/>
            </a:endParaRPr>
          </a:p>
          <a:p>
            <a:pPr>
              <a:lnSpc>
                <a:spcPct val="100000"/>
              </a:lnSpc>
            </a:pPr>
            <a:r>
              <a:rPr b="0" lang="en-GB" sz="1400" spc="-1" strike="noStrike">
                <a:latin typeface="Arial"/>
              </a:rPr>
              <a:t>“</a:t>
            </a:r>
            <a:r>
              <a:rPr b="0" lang="en-GB" sz="1400" spc="-1" strike="noStrike">
                <a:latin typeface="Arial"/>
              </a:rPr>
              <a:t>And of course our community can’t function smoothly if people don’t use precise language.  You could ask, “Do you enjoy me?” The answer is ‘Yes,’” his mother said</a:t>
            </a:r>
            <a:r>
              <a:rPr b="0" lang="en-GB" sz="1800" spc="-1" strike="noStrike">
                <a:latin typeface="Arial"/>
              </a:rPr>
              <a:t>.</a:t>
            </a:r>
            <a:endParaRPr b="0" lang="en-GB" sz="1800" spc="-1" strike="noStrike">
              <a:latin typeface="Arial"/>
            </a:endParaRPr>
          </a:p>
          <a:p>
            <a:pPr>
              <a:lnSpc>
                <a:spcPct val="100000"/>
              </a:lnSpc>
            </a:pPr>
            <a:r>
              <a:rPr b="0" lang="en-GB" sz="1800" spc="-1" strike="noStrike">
                <a:latin typeface="Arial"/>
              </a:rPr>
              <a:t>“</a:t>
            </a:r>
            <a:r>
              <a:rPr b="0" lang="en-GB" sz="1400" spc="-1" strike="noStrike">
                <a:latin typeface="Arial"/>
              </a:rPr>
              <a:t>Or, “ his father suggested, ‘Do you take pride in my accomplishments?’ And the answer is wholeheartedly ‘Yes.’”</a:t>
            </a:r>
            <a:endParaRPr b="0" lang="en-GB" sz="1400" spc="-1" strike="noStrike">
              <a:latin typeface="Arial"/>
            </a:endParaRPr>
          </a:p>
          <a:p>
            <a:pPr>
              <a:lnSpc>
                <a:spcPct val="100000"/>
              </a:lnSpc>
            </a:pPr>
            <a:r>
              <a:rPr b="0" lang="en-GB" sz="1400" spc="-1" strike="noStrike">
                <a:latin typeface="Arial"/>
              </a:rPr>
              <a:t>“</a:t>
            </a:r>
            <a:r>
              <a:rPr b="0" lang="en-GB" sz="1400" spc="-1" strike="noStrike">
                <a:latin typeface="Arial"/>
              </a:rPr>
              <a:t>Do you understand why it’s inappropriate to use a word like ‘love’?” Mother asked.</a:t>
            </a:r>
            <a:endParaRPr b="0" lang="en-GB" sz="1400" spc="-1" strike="noStrike">
              <a:latin typeface="Arial"/>
            </a:endParaRPr>
          </a:p>
          <a:p>
            <a:pPr>
              <a:lnSpc>
                <a:spcPct val="100000"/>
              </a:lnSpc>
            </a:pPr>
            <a:r>
              <a:rPr b="0" lang="en-GB" sz="1400" spc="-1" strike="noStrike">
                <a:latin typeface="Arial"/>
              </a:rPr>
              <a:t>Jonas nodded. “Yes, thank you, I do.” he replied slowly.</a:t>
            </a:r>
            <a:endParaRPr b="0" lang="en-GB" sz="1400" spc="-1" strike="noStrike">
              <a:latin typeface="Arial"/>
            </a:endParaRPr>
          </a:p>
          <a:p>
            <a:pPr>
              <a:lnSpc>
                <a:spcPct val="100000"/>
              </a:lnSpc>
            </a:pPr>
            <a:r>
              <a:rPr b="0" lang="en-GB" sz="1400" spc="-1" strike="noStrike">
                <a:latin typeface="Arial"/>
              </a:rPr>
              <a:t>It was his first lie to his parents.</a:t>
            </a:r>
            <a:endParaRPr b="0" lang="en-GB" sz="1400" spc="-1" strike="noStrike">
              <a:latin typeface="Arial"/>
            </a:endParaRPr>
          </a:p>
          <a:p>
            <a:pPr>
              <a:lnSpc>
                <a:spcPct val="100000"/>
              </a:lnSpc>
            </a:pP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CustomShape 1"/>
          <p:cNvSpPr/>
          <p:nvPr/>
        </p:nvSpPr>
        <p:spPr>
          <a:xfrm>
            <a:off x="1303920" y="335880"/>
            <a:ext cx="7029720" cy="398376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2800" spc="-1" strike="noStrike">
                <a:latin typeface="ArialMT"/>
                <a:ea typeface="ArialMT"/>
              </a:rPr>
              <a:t>Now that you know about Jonas’ family and their lives, pretend you just went on a visit to Jonas’ house. Write a letter to one of your friends or family members, describing the way Jonas and his family live. Compare how your life is similar or different to Jonas’ life.</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CustomShape 1"/>
          <p:cNvSpPr/>
          <p:nvPr/>
        </p:nvSpPr>
        <p:spPr>
          <a:xfrm>
            <a:off x="1303920" y="598680"/>
            <a:ext cx="7029720" cy="841320"/>
          </a:xfrm>
          <a:prstGeom prst="rect">
            <a:avLst/>
          </a:prstGeom>
          <a:noFill/>
          <a:ln>
            <a:noFill/>
          </a:ln>
        </p:spPr>
        <p:style>
          <a:lnRef idx="0"/>
          <a:fillRef idx="0"/>
          <a:effectRef idx="0"/>
          <a:fontRef idx="minor"/>
        </p:style>
        <p:txBody>
          <a:bodyPr lIns="0" rIns="0" tIns="0" bIns="0" anchor="ctr">
            <a:noAutofit/>
          </a:bodyPr>
          <a:p>
            <a:pPr>
              <a:lnSpc>
                <a:spcPct val="100000"/>
              </a:lnSpc>
            </a:pPr>
            <a:r>
              <a:rPr b="0" lang="en-GB" sz="3600" spc="-1" strike="noStrike">
                <a:solidFill>
                  <a:srgbClr val="000000"/>
                </a:solidFill>
                <a:latin typeface="Arial"/>
              </a:rPr>
              <a:t>RULES!!!</a:t>
            </a:r>
            <a:endParaRPr b="0" lang="en-GB" sz="3600" spc="-1" strike="noStrike">
              <a:latin typeface="Arial"/>
            </a:endParaRPr>
          </a:p>
        </p:txBody>
      </p:sp>
      <p:sp>
        <p:nvSpPr>
          <p:cNvPr id="226" name="CustomShape 2"/>
          <p:cNvSpPr/>
          <p:nvPr/>
        </p:nvSpPr>
        <p:spPr>
          <a:xfrm>
            <a:off x="1008000" y="1562760"/>
            <a:ext cx="4896000" cy="3117240"/>
          </a:xfrm>
          <a:prstGeom prst="rect">
            <a:avLst/>
          </a:prstGeom>
          <a:noFill/>
          <a:ln>
            <a:noFill/>
          </a:ln>
        </p:spPr>
        <p:style>
          <a:lnRef idx="0"/>
          <a:fillRef idx="0"/>
          <a:effectRef idx="0"/>
          <a:fontRef idx="minor"/>
        </p:style>
        <p:txBody>
          <a:bodyPr lIns="0" rIns="0" tIns="0" bIns="0">
            <a:normAutofit/>
          </a:bodyPr>
          <a:p>
            <a:pPr>
              <a:lnSpc>
                <a:spcPct val="100000"/>
              </a:lnSpc>
            </a:pPr>
            <a:r>
              <a:rPr b="0" lang="en-GB" sz="2000" spc="-1" strike="noStrike">
                <a:latin typeface="Arial"/>
                <a:ea typeface="Arial-BoldMT"/>
              </a:rPr>
              <a:t>There are several rules in the community. Although some of them may sound silly, there is reason to each rule created. Think of some of the rules that you have noticed so far. Pick 2 and try to explain the reasons the community have for imposing them.</a:t>
            </a:r>
            <a:endParaRPr b="0" lang="en-GB" sz="2000" spc="-1" strike="noStrike">
              <a:latin typeface="Arial"/>
            </a:endParaRPr>
          </a:p>
          <a:p>
            <a:pPr>
              <a:lnSpc>
                <a:spcPct val="100000"/>
              </a:lnSpc>
            </a:pPr>
            <a:endParaRPr b="0" lang="en-GB" sz="2000" spc="-1" strike="noStrike">
              <a:latin typeface="Arial"/>
            </a:endParaRPr>
          </a:p>
          <a:p>
            <a:pPr>
              <a:lnSpc>
                <a:spcPct val="100000"/>
              </a:lnSpc>
            </a:pPr>
            <a:r>
              <a:rPr b="0" lang="en-GB" sz="2000" spc="-1" strike="noStrike">
                <a:solidFill>
                  <a:srgbClr val="000000"/>
                </a:solidFill>
                <a:latin typeface="Arial"/>
                <a:ea typeface="Arial-BoldMT"/>
              </a:rPr>
              <a:t>Now imagine you are a parent, what 3 rules would you choose to govern your family.  For each rule explain your reasons for making it.</a:t>
            </a:r>
            <a:endParaRPr b="0" lang="en-GB" sz="2000" spc="-1" strike="noStrike">
              <a:latin typeface="Arial"/>
            </a:endParaRPr>
          </a:p>
        </p:txBody>
      </p:sp>
      <p:pic>
        <p:nvPicPr>
          <p:cNvPr id="227" name="" descr=""/>
          <p:cNvPicPr/>
          <p:nvPr/>
        </p:nvPicPr>
        <p:blipFill>
          <a:blip r:embed="rId1"/>
          <a:srcRect l="12495" t="4154" r="14582" b="6259"/>
          <a:stretch/>
        </p:blipFill>
        <p:spPr>
          <a:xfrm>
            <a:off x="5976000" y="598680"/>
            <a:ext cx="3029040" cy="372132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130</TotalTime>
  <Application>LibreOffice/6.4.7.2$Windows_X86_64 LibreOffice_project/639b8ac485750d5696d7590a72ef1b496725cfb5</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en-GB</dc:language>
  <cp:lastModifiedBy>S Hodgson</cp:lastModifiedBy>
  <dcterms:modified xsi:type="dcterms:W3CDTF">2021-02-10T16:58:57Z</dcterms:modified>
  <cp:revision>18</cp:revision>
  <dc:subject/>
  <dc:title/>
</cp:coreProperties>
</file>