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3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39.xml.rels" ContentType="application/vnd.openxmlformats-package.relationships+xml"/>
  <Override PartName="/ppt/slideLayouts/_rels/slideLayout31.xml.rels" ContentType="application/vnd.openxmlformats-package.relationships+xml"/>
  <Override PartName="/ppt/slideLayouts/_rels/slideLayout9.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55.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56.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57.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58.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59.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slideLayouts/_rels/slideLayout61.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64.xml.rels" ContentType="application/vnd.openxmlformats-package.relationships+xml"/>
  <Override PartName="/ppt/slideLayouts/_rels/slideLayout65.xml.rels" ContentType="application/vnd.openxmlformats-package.relationships+xml"/>
  <Override PartName="/ppt/slideLayouts/_rels/slideLayout66.xml.rels" ContentType="application/vnd.openxmlformats-package.relationships+xml"/>
  <Override PartName="/ppt/slideLayouts/_rels/slideLayout67.xml.rels" ContentType="application/vnd.openxmlformats-package.relationships+xml"/>
  <Override PartName="/ppt/slideLayouts/_rels/slideLayout68.xml.rels" ContentType="application/vnd.openxmlformats-package.relationships+xml"/>
  <Override PartName="/ppt/slideLayouts/_rels/slideLayout69.xml.rels" ContentType="application/vnd.openxmlformats-package.relationships+xml"/>
  <Override PartName="/ppt/slideLayouts/_rels/slideLayout70.xml.rels" ContentType="application/vnd.openxmlformats-package.relationships+xml"/>
  <Override PartName="/ppt/slideLayouts/_rels/slideLayout71.xml.rels" ContentType="application/vnd.openxmlformats-package.relationships+xml"/>
  <Override PartName="/ppt/slideLayouts/_rels/slideLayout72.xml.rels" ContentType="application/vnd.openxmlformats-package.relationships+xml"/>
  <Override PartName="/ppt/slideLayouts/_rels/slideLayout73.xml.rels" ContentType="application/vnd.openxmlformats-package.relationships+xml"/>
  <Override PartName="/ppt/slideLayouts/_rels/slideLayout74.xml.rels" ContentType="application/vnd.openxmlformats-package.relationships+xml"/>
  <Override PartName="/ppt/slideLayouts/_rels/slideLayout75.xml.rels" ContentType="application/vnd.openxmlformats-package.relationships+xml"/>
  <Override PartName="/ppt/slideLayouts/_rels/slideLayout76.xml.rels" ContentType="application/vnd.openxmlformats-package.relationships+xml"/>
  <Override PartName="/ppt/slideLayouts/_rels/slideLayout77.xml.rels" ContentType="application/vnd.openxmlformats-package.relationships+xml"/>
  <Override PartName="/ppt/slideLayouts/_rels/slideLayout78.xml.rels" ContentType="application/vnd.openxmlformats-package.relationships+xml"/>
  <Override PartName="/ppt/slideLayouts/_rels/slideLayout79.xml.rels" ContentType="application/vnd.openxmlformats-package.relationships+xml"/>
  <Override PartName="/ppt/slideLayouts/_rels/slideLayout80.xml.rels" ContentType="application/vnd.openxmlformats-package.relationships+xml"/>
  <Override PartName="/ppt/slideLayouts/_rels/slideLayout81.xml.rels" ContentType="application/vnd.openxmlformats-package.relationships+xml"/>
  <Override PartName="/ppt/slideLayouts/_rels/slideLayout82.xml.rels" ContentType="application/vnd.openxmlformats-package.relationships+xml"/>
  <Override PartName="/ppt/slideLayouts/_rels/slideLayout83.xml.rels" ContentType="application/vnd.openxmlformats-package.relationships+xml"/>
  <Override PartName="/ppt/slideLayouts/_rels/slideLayout84.xml.rels" ContentType="application/vnd.openxmlformats-package.relationship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media/image1.jpeg" ContentType="image/jpeg"/>
  <Override PartName="/ppt/media/image9.jpeg" ContentType="image/jpeg"/>
  <Override PartName="/ppt/media/image2.png" ContentType="image/png"/>
  <Override PartName="/ppt/media/image4.jpeg" ContentType="image/jpeg"/>
  <Override PartName="/ppt/media/image3.jpeg" ContentType="image/jpeg"/>
  <Override PartName="/ppt/media/image5.png" ContentType="image/png"/>
  <Override PartName="/ppt/media/image6.png" ContentType="image/png"/>
  <Override PartName="/ppt/media/image8.jpeg" ContentType="image/jpeg"/>
  <Override PartName="/ppt/media/image7.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9.png" ContentType="image/png"/>
  <Override PartName="/ppt/media/image14.png" ContentType="image/png"/>
  <Override PartName="/ppt/media/image15.png" ContentType="image/png"/>
  <Override PartName="/ppt/media/image16.png" ContentType="image/png"/>
  <Override PartName="/ppt/media/image17.png" ContentType="image/png"/>
  <Override PartName="/ppt/media/image18.jpeg" ContentType="image/jpeg"/>
  <Override PartName="/ppt/media/image20.png" ContentType="image/png"/>
  <Override PartName="/ppt/_rels/presentation.xml.rels" ContentType="application/vnd.openxmlformats-package.relationships+xml"/>
  <Override PartName="/ppt/slides/slide1.xml" ContentType="application/vnd.openxmlformats-officedocument.presentationml.slide+xml"/>
  <Override PartName="/ppt/slides/slide26.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_rels/slide26.xml.rels" ContentType="application/vnd.openxmlformats-package.relationships+xml"/>
  <Override PartName="/ppt/slides/_rels/slide9.xml.rels" ContentType="application/vnd.openxmlformats-package.relationships+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37.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5.xml.rels" ContentType="application/vnd.openxmlformats-package.relationships+xml"/>
  <Override PartName="/ppt/slides/_rels/slide3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Lst>
  <p:sldSz cx="9144000" cy="51435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 Target="slides/slide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40" Type="http://schemas.openxmlformats.org/officeDocument/2006/relationships/slide" Target="slides/slide32.xml"/><Relationship Id="rId41" Type="http://schemas.openxmlformats.org/officeDocument/2006/relationships/slide" Target="slides/slide33.xml"/><Relationship Id="rId42" Type="http://schemas.openxmlformats.org/officeDocument/2006/relationships/slide" Target="slides/slide34.xml"/><Relationship Id="rId43" Type="http://schemas.openxmlformats.org/officeDocument/2006/relationships/slide" Target="slides/slide35.xml"/><Relationship Id="rId44" Type="http://schemas.openxmlformats.org/officeDocument/2006/relationships/slide" Target="slides/slide36.xml"/><Relationship Id="rId45" Type="http://schemas.openxmlformats.org/officeDocument/2006/relationships/slide" Target="slides/slide37.xml"/><Relationship Id="rId46" Type="http://schemas.openxmlformats.org/officeDocument/2006/relationships/slide" Target="slides/slide38.xml"/><Relationship Id="rId47" Type="http://schemas.openxmlformats.org/officeDocument/2006/relationships/slide" Target="slides/slide39.xml"/><Relationship Id="rId48" Type="http://schemas.openxmlformats.org/officeDocument/2006/relationships/slide" Target="slides/slide40.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6"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8" name="PlaceHolder 2"/>
          <p:cNvSpPr>
            <a:spLocks noGrp="1"/>
          </p:cNvSpPr>
          <p:nvPr>
            <p:ph type="body"/>
          </p:nvPr>
        </p:nvSpPr>
        <p:spPr>
          <a:xfrm>
            <a:off x="457200" y="1203480"/>
            <a:ext cx="822924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0"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11"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5"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16"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
        <p:nvSpPr>
          <p:cNvPr id="17"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9"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20"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21" name="PlaceHolder 4"/>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3"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24"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25" name="PlaceHolder 4"/>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7" name="PlaceHolder 2"/>
          <p:cNvSpPr>
            <a:spLocks noGrp="1"/>
          </p:cNvSpPr>
          <p:nvPr>
            <p:ph type="body"/>
          </p:nvPr>
        </p:nvSpPr>
        <p:spPr>
          <a:xfrm>
            <a:off x="457200" y="1203480"/>
            <a:ext cx="8229240" cy="1422720"/>
          </a:xfrm>
          <a:prstGeom prst="rect">
            <a:avLst/>
          </a:prstGeom>
        </p:spPr>
        <p:txBody>
          <a:bodyPr lIns="0" rIns="0" tIns="0" bIns="0">
            <a:normAutofit/>
          </a:bodyPr>
          <a:p>
            <a:endParaRPr b="0" lang="en-GB" sz="3200" spc="-1" strike="noStrike">
              <a:latin typeface="Arial"/>
            </a:endParaRPr>
          </a:p>
        </p:txBody>
      </p:sp>
      <p:sp>
        <p:nvSpPr>
          <p:cNvPr id="28" name="PlaceHolder 3"/>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30"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31"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32"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
        <p:nvSpPr>
          <p:cNvPr id="33" name="PlaceHolder 5"/>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35" name="PlaceHolder 2"/>
          <p:cNvSpPr>
            <a:spLocks noGrp="1"/>
          </p:cNvSpPr>
          <p:nvPr>
            <p:ph type="body"/>
          </p:nvPr>
        </p:nvSpPr>
        <p:spPr>
          <a:xfrm>
            <a:off x="457200" y="1203480"/>
            <a:ext cx="2649600" cy="1422720"/>
          </a:xfrm>
          <a:prstGeom prst="rect">
            <a:avLst/>
          </a:prstGeom>
        </p:spPr>
        <p:txBody>
          <a:bodyPr lIns="0" rIns="0" tIns="0" bIns="0">
            <a:normAutofit/>
          </a:bodyPr>
          <a:p>
            <a:endParaRPr b="0" lang="en-GB" sz="3200" spc="-1" strike="noStrike">
              <a:latin typeface="Arial"/>
            </a:endParaRPr>
          </a:p>
        </p:txBody>
      </p:sp>
      <p:sp>
        <p:nvSpPr>
          <p:cNvPr id="36" name="PlaceHolder 3"/>
          <p:cNvSpPr>
            <a:spLocks noGrp="1"/>
          </p:cNvSpPr>
          <p:nvPr>
            <p:ph type="body"/>
          </p:nvPr>
        </p:nvSpPr>
        <p:spPr>
          <a:xfrm>
            <a:off x="3239640" y="1203480"/>
            <a:ext cx="2649600" cy="1422720"/>
          </a:xfrm>
          <a:prstGeom prst="rect">
            <a:avLst/>
          </a:prstGeom>
        </p:spPr>
        <p:txBody>
          <a:bodyPr lIns="0" rIns="0" tIns="0" bIns="0">
            <a:normAutofit/>
          </a:bodyPr>
          <a:p>
            <a:endParaRPr b="0" lang="en-GB" sz="3200" spc="-1" strike="noStrike">
              <a:latin typeface="Arial"/>
            </a:endParaRPr>
          </a:p>
        </p:txBody>
      </p:sp>
      <p:sp>
        <p:nvSpPr>
          <p:cNvPr id="37" name="PlaceHolder 4"/>
          <p:cNvSpPr>
            <a:spLocks noGrp="1"/>
          </p:cNvSpPr>
          <p:nvPr>
            <p:ph type="body"/>
          </p:nvPr>
        </p:nvSpPr>
        <p:spPr>
          <a:xfrm>
            <a:off x="6022080" y="1203480"/>
            <a:ext cx="2649600" cy="1422720"/>
          </a:xfrm>
          <a:prstGeom prst="rect">
            <a:avLst/>
          </a:prstGeom>
        </p:spPr>
        <p:txBody>
          <a:bodyPr lIns="0" rIns="0" tIns="0" bIns="0">
            <a:normAutofit/>
          </a:bodyPr>
          <a:p>
            <a:endParaRPr b="0" lang="en-GB" sz="3200" spc="-1" strike="noStrike">
              <a:latin typeface="Arial"/>
            </a:endParaRPr>
          </a:p>
        </p:txBody>
      </p:sp>
      <p:sp>
        <p:nvSpPr>
          <p:cNvPr id="38" name="PlaceHolder 5"/>
          <p:cNvSpPr>
            <a:spLocks noGrp="1"/>
          </p:cNvSpPr>
          <p:nvPr>
            <p:ph type="body"/>
          </p:nvPr>
        </p:nvSpPr>
        <p:spPr>
          <a:xfrm>
            <a:off x="457200" y="2761920"/>
            <a:ext cx="2649600" cy="1422720"/>
          </a:xfrm>
          <a:prstGeom prst="rect">
            <a:avLst/>
          </a:prstGeom>
        </p:spPr>
        <p:txBody>
          <a:bodyPr lIns="0" rIns="0" tIns="0" bIns="0">
            <a:normAutofit/>
          </a:bodyPr>
          <a:p>
            <a:endParaRPr b="0" lang="en-GB" sz="3200" spc="-1" strike="noStrike">
              <a:latin typeface="Arial"/>
            </a:endParaRPr>
          </a:p>
        </p:txBody>
      </p:sp>
      <p:sp>
        <p:nvSpPr>
          <p:cNvPr id="39" name="PlaceHolder 6"/>
          <p:cNvSpPr>
            <a:spLocks noGrp="1"/>
          </p:cNvSpPr>
          <p:nvPr>
            <p:ph type="body"/>
          </p:nvPr>
        </p:nvSpPr>
        <p:spPr>
          <a:xfrm>
            <a:off x="3239640" y="2761920"/>
            <a:ext cx="2649600" cy="1422720"/>
          </a:xfrm>
          <a:prstGeom prst="rect">
            <a:avLst/>
          </a:prstGeom>
        </p:spPr>
        <p:txBody>
          <a:bodyPr lIns="0" rIns="0" tIns="0" bIns="0">
            <a:normAutofit/>
          </a:bodyPr>
          <a:p>
            <a:endParaRPr b="0" lang="en-GB" sz="3200" spc="-1" strike="noStrike">
              <a:latin typeface="Arial"/>
            </a:endParaRPr>
          </a:p>
        </p:txBody>
      </p:sp>
      <p:sp>
        <p:nvSpPr>
          <p:cNvPr id="40" name="PlaceHolder 7"/>
          <p:cNvSpPr>
            <a:spLocks noGrp="1"/>
          </p:cNvSpPr>
          <p:nvPr>
            <p:ph type="body"/>
          </p:nvPr>
        </p:nvSpPr>
        <p:spPr>
          <a:xfrm>
            <a:off x="6022080" y="2761920"/>
            <a:ext cx="26496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45"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47" name="PlaceHolder 2"/>
          <p:cNvSpPr>
            <a:spLocks noGrp="1"/>
          </p:cNvSpPr>
          <p:nvPr>
            <p:ph type="body"/>
          </p:nvPr>
        </p:nvSpPr>
        <p:spPr>
          <a:xfrm>
            <a:off x="457200" y="1203480"/>
            <a:ext cx="822924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49"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50"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2"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54"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55"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
        <p:nvSpPr>
          <p:cNvPr id="56"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58"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59"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60" name="PlaceHolder 4"/>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62"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63"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64" name="PlaceHolder 4"/>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66" name="PlaceHolder 2"/>
          <p:cNvSpPr>
            <a:spLocks noGrp="1"/>
          </p:cNvSpPr>
          <p:nvPr>
            <p:ph type="body"/>
          </p:nvPr>
        </p:nvSpPr>
        <p:spPr>
          <a:xfrm>
            <a:off x="457200" y="1203480"/>
            <a:ext cx="8229240" cy="1422720"/>
          </a:xfrm>
          <a:prstGeom prst="rect">
            <a:avLst/>
          </a:prstGeom>
        </p:spPr>
        <p:txBody>
          <a:bodyPr lIns="0" rIns="0" tIns="0" bIns="0">
            <a:normAutofit/>
          </a:bodyPr>
          <a:p>
            <a:endParaRPr b="0" lang="en-GB" sz="3200" spc="-1" strike="noStrike">
              <a:latin typeface="Arial"/>
            </a:endParaRPr>
          </a:p>
        </p:txBody>
      </p:sp>
      <p:sp>
        <p:nvSpPr>
          <p:cNvPr id="67" name="PlaceHolder 3"/>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69"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70"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71"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
        <p:nvSpPr>
          <p:cNvPr id="72" name="PlaceHolder 5"/>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74" name="PlaceHolder 2"/>
          <p:cNvSpPr>
            <a:spLocks noGrp="1"/>
          </p:cNvSpPr>
          <p:nvPr>
            <p:ph type="body"/>
          </p:nvPr>
        </p:nvSpPr>
        <p:spPr>
          <a:xfrm>
            <a:off x="457200" y="1203480"/>
            <a:ext cx="2649600" cy="1422720"/>
          </a:xfrm>
          <a:prstGeom prst="rect">
            <a:avLst/>
          </a:prstGeom>
        </p:spPr>
        <p:txBody>
          <a:bodyPr lIns="0" rIns="0" tIns="0" bIns="0">
            <a:normAutofit/>
          </a:bodyPr>
          <a:p>
            <a:endParaRPr b="0" lang="en-GB" sz="3200" spc="-1" strike="noStrike">
              <a:latin typeface="Arial"/>
            </a:endParaRPr>
          </a:p>
        </p:txBody>
      </p:sp>
      <p:sp>
        <p:nvSpPr>
          <p:cNvPr id="75" name="PlaceHolder 3"/>
          <p:cNvSpPr>
            <a:spLocks noGrp="1"/>
          </p:cNvSpPr>
          <p:nvPr>
            <p:ph type="body"/>
          </p:nvPr>
        </p:nvSpPr>
        <p:spPr>
          <a:xfrm>
            <a:off x="3239640" y="1203480"/>
            <a:ext cx="2649600" cy="1422720"/>
          </a:xfrm>
          <a:prstGeom prst="rect">
            <a:avLst/>
          </a:prstGeom>
        </p:spPr>
        <p:txBody>
          <a:bodyPr lIns="0" rIns="0" tIns="0" bIns="0">
            <a:normAutofit/>
          </a:bodyPr>
          <a:p>
            <a:endParaRPr b="0" lang="en-GB" sz="3200" spc="-1" strike="noStrike">
              <a:latin typeface="Arial"/>
            </a:endParaRPr>
          </a:p>
        </p:txBody>
      </p:sp>
      <p:sp>
        <p:nvSpPr>
          <p:cNvPr id="76" name="PlaceHolder 4"/>
          <p:cNvSpPr>
            <a:spLocks noGrp="1"/>
          </p:cNvSpPr>
          <p:nvPr>
            <p:ph type="body"/>
          </p:nvPr>
        </p:nvSpPr>
        <p:spPr>
          <a:xfrm>
            <a:off x="6022080" y="1203480"/>
            <a:ext cx="2649600" cy="1422720"/>
          </a:xfrm>
          <a:prstGeom prst="rect">
            <a:avLst/>
          </a:prstGeom>
        </p:spPr>
        <p:txBody>
          <a:bodyPr lIns="0" rIns="0" tIns="0" bIns="0">
            <a:normAutofit/>
          </a:bodyPr>
          <a:p>
            <a:endParaRPr b="0" lang="en-GB" sz="3200" spc="-1" strike="noStrike">
              <a:latin typeface="Arial"/>
            </a:endParaRPr>
          </a:p>
        </p:txBody>
      </p:sp>
      <p:sp>
        <p:nvSpPr>
          <p:cNvPr id="77" name="PlaceHolder 5"/>
          <p:cNvSpPr>
            <a:spLocks noGrp="1"/>
          </p:cNvSpPr>
          <p:nvPr>
            <p:ph type="body"/>
          </p:nvPr>
        </p:nvSpPr>
        <p:spPr>
          <a:xfrm>
            <a:off x="457200" y="2761920"/>
            <a:ext cx="2649600" cy="1422720"/>
          </a:xfrm>
          <a:prstGeom prst="rect">
            <a:avLst/>
          </a:prstGeom>
        </p:spPr>
        <p:txBody>
          <a:bodyPr lIns="0" rIns="0" tIns="0" bIns="0">
            <a:normAutofit/>
          </a:bodyPr>
          <a:p>
            <a:endParaRPr b="0" lang="en-GB" sz="3200" spc="-1" strike="noStrike">
              <a:latin typeface="Arial"/>
            </a:endParaRPr>
          </a:p>
        </p:txBody>
      </p:sp>
      <p:sp>
        <p:nvSpPr>
          <p:cNvPr id="78" name="PlaceHolder 6"/>
          <p:cNvSpPr>
            <a:spLocks noGrp="1"/>
          </p:cNvSpPr>
          <p:nvPr>
            <p:ph type="body"/>
          </p:nvPr>
        </p:nvSpPr>
        <p:spPr>
          <a:xfrm>
            <a:off x="3239640" y="2761920"/>
            <a:ext cx="2649600" cy="1422720"/>
          </a:xfrm>
          <a:prstGeom prst="rect">
            <a:avLst/>
          </a:prstGeom>
        </p:spPr>
        <p:txBody>
          <a:bodyPr lIns="0" rIns="0" tIns="0" bIns="0">
            <a:normAutofit/>
          </a:bodyPr>
          <a:p>
            <a:endParaRPr b="0" lang="en-GB" sz="3200" spc="-1" strike="noStrike">
              <a:latin typeface="Arial"/>
            </a:endParaRPr>
          </a:p>
        </p:txBody>
      </p:sp>
      <p:sp>
        <p:nvSpPr>
          <p:cNvPr id="79" name="PlaceHolder 7"/>
          <p:cNvSpPr>
            <a:spLocks noGrp="1"/>
          </p:cNvSpPr>
          <p:nvPr>
            <p:ph type="body"/>
          </p:nvPr>
        </p:nvSpPr>
        <p:spPr>
          <a:xfrm>
            <a:off x="6022080" y="2761920"/>
            <a:ext cx="26496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07"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09" name="PlaceHolder 2"/>
          <p:cNvSpPr>
            <a:spLocks noGrp="1"/>
          </p:cNvSpPr>
          <p:nvPr>
            <p:ph type="body"/>
          </p:nvPr>
        </p:nvSpPr>
        <p:spPr>
          <a:xfrm>
            <a:off x="457200" y="1203480"/>
            <a:ext cx="822924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11"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112"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4"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16"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117"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
        <p:nvSpPr>
          <p:cNvPr id="118"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20"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121"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122" name="PlaceHolder 4"/>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24"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125"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126" name="PlaceHolder 4"/>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28" name="PlaceHolder 2"/>
          <p:cNvSpPr>
            <a:spLocks noGrp="1"/>
          </p:cNvSpPr>
          <p:nvPr>
            <p:ph type="body"/>
          </p:nvPr>
        </p:nvSpPr>
        <p:spPr>
          <a:xfrm>
            <a:off x="457200" y="1203480"/>
            <a:ext cx="8229240" cy="1422720"/>
          </a:xfrm>
          <a:prstGeom prst="rect">
            <a:avLst/>
          </a:prstGeom>
        </p:spPr>
        <p:txBody>
          <a:bodyPr lIns="0" rIns="0" tIns="0" bIns="0">
            <a:normAutofit/>
          </a:bodyPr>
          <a:p>
            <a:endParaRPr b="0" lang="en-GB" sz="3200" spc="-1" strike="noStrike">
              <a:latin typeface="Arial"/>
            </a:endParaRPr>
          </a:p>
        </p:txBody>
      </p:sp>
      <p:sp>
        <p:nvSpPr>
          <p:cNvPr id="129" name="PlaceHolder 3"/>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31"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132"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133"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
        <p:nvSpPr>
          <p:cNvPr id="134" name="PlaceHolder 5"/>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36" name="PlaceHolder 2"/>
          <p:cNvSpPr>
            <a:spLocks noGrp="1"/>
          </p:cNvSpPr>
          <p:nvPr>
            <p:ph type="body"/>
          </p:nvPr>
        </p:nvSpPr>
        <p:spPr>
          <a:xfrm>
            <a:off x="457200" y="1203480"/>
            <a:ext cx="2649600" cy="1422720"/>
          </a:xfrm>
          <a:prstGeom prst="rect">
            <a:avLst/>
          </a:prstGeom>
        </p:spPr>
        <p:txBody>
          <a:bodyPr lIns="0" rIns="0" tIns="0" bIns="0">
            <a:normAutofit/>
          </a:bodyPr>
          <a:p>
            <a:endParaRPr b="0" lang="en-GB" sz="3200" spc="-1" strike="noStrike">
              <a:latin typeface="Arial"/>
            </a:endParaRPr>
          </a:p>
        </p:txBody>
      </p:sp>
      <p:sp>
        <p:nvSpPr>
          <p:cNvPr id="137" name="PlaceHolder 3"/>
          <p:cNvSpPr>
            <a:spLocks noGrp="1"/>
          </p:cNvSpPr>
          <p:nvPr>
            <p:ph type="body"/>
          </p:nvPr>
        </p:nvSpPr>
        <p:spPr>
          <a:xfrm>
            <a:off x="3239640" y="1203480"/>
            <a:ext cx="2649600" cy="1422720"/>
          </a:xfrm>
          <a:prstGeom prst="rect">
            <a:avLst/>
          </a:prstGeom>
        </p:spPr>
        <p:txBody>
          <a:bodyPr lIns="0" rIns="0" tIns="0" bIns="0">
            <a:normAutofit/>
          </a:bodyPr>
          <a:p>
            <a:endParaRPr b="0" lang="en-GB" sz="3200" spc="-1" strike="noStrike">
              <a:latin typeface="Arial"/>
            </a:endParaRPr>
          </a:p>
        </p:txBody>
      </p:sp>
      <p:sp>
        <p:nvSpPr>
          <p:cNvPr id="138" name="PlaceHolder 4"/>
          <p:cNvSpPr>
            <a:spLocks noGrp="1"/>
          </p:cNvSpPr>
          <p:nvPr>
            <p:ph type="body"/>
          </p:nvPr>
        </p:nvSpPr>
        <p:spPr>
          <a:xfrm>
            <a:off x="6022080" y="1203480"/>
            <a:ext cx="2649600" cy="1422720"/>
          </a:xfrm>
          <a:prstGeom prst="rect">
            <a:avLst/>
          </a:prstGeom>
        </p:spPr>
        <p:txBody>
          <a:bodyPr lIns="0" rIns="0" tIns="0" bIns="0">
            <a:normAutofit/>
          </a:bodyPr>
          <a:p>
            <a:endParaRPr b="0" lang="en-GB" sz="3200" spc="-1" strike="noStrike">
              <a:latin typeface="Arial"/>
            </a:endParaRPr>
          </a:p>
        </p:txBody>
      </p:sp>
      <p:sp>
        <p:nvSpPr>
          <p:cNvPr id="139" name="PlaceHolder 5"/>
          <p:cNvSpPr>
            <a:spLocks noGrp="1"/>
          </p:cNvSpPr>
          <p:nvPr>
            <p:ph type="body"/>
          </p:nvPr>
        </p:nvSpPr>
        <p:spPr>
          <a:xfrm>
            <a:off x="457200" y="2761920"/>
            <a:ext cx="2649600" cy="1422720"/>
          </a:xfrm>
          <a:prstGeom prst="rect">
            <a:avLst/>
          </a:prstGeom>
        </p:spPr>
        <p:txBody>
          <a:bodyPr lIns="0" rIns="0" tIns="0" bIns="0">
            <a:normAutofit/>
          </a:bodyPr>
          <a:p>
            <a:endParaRPr b="0" lang="en-GB" sz="3200" spc="-1" strike="noStrike">
              <a:latin typeface="Arial"/>
            </a:endParaRPr>
          </a:p>
        </p:txBody>
      </p:sp>
      <p:sp>
        <p:nvSpPr>
          <p:cNvPr id="140" name="PlaceHolder 6"/>
          <p:cNvSpPr>
            <a:spLocks noGrp="1"/>
          </p:cNvSpPr>
          <p:nvPr>
            <p:ph type="body"/>
          </p:nvPr>
        </p:nvSpPr>
        <p:spPr>
          <a:xfrm>
            <a:off x="3239640" y="2761920"/>
            <a:ext cx="2649600" cy="1422720"/>
          </a:xfrm>
          <a:prstGeom prst="rect">
            <a:avLst/>
          </a:prstGeom>
        </p:spPr>
        <p:txBody>
          <a:bodyPr lIns="0" rIns="0" tIns="0" bIns="0">
            <a:normAutofit/>
          </a:bodyPr>
          <a:p>
            <a:endParaRPr b="0" lang="en-GB" sz="3200" spc="-1" strike="noStrike">
              <a:latin typeface="Arial"/>
            </a:endParaRPr>
          </a:p>
        </p:txBody>
      </p:sp>
      <p:sp>
        <p:nvSpPr>
          <p:cNvPr id="141" name="PlaceHolder 7"/>
          <p:cNvSpPr>
            <a:spLocks noGrp="1"/>
          </p:cNvSpPr>
          <p:nvPr>
            <p:ph type="body"/>
          </p:nvPr>
        </p:nvSpPr>
        <p:spPr>
          <a:xfrm>
            <a:off x="6022080" y="2761920"/>
            <a:ext cx="26496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4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48"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50" name="PlaceHolder 2"/>
          <p:cNvSpPr>
            <a:spLocks noGrp="1"/>
          </p:cNvSpPr>
          <p:nvPr>
            <p:ph type="body"/>
          </p:nvPr>
        </p:nvSpPr>
        <p:spPr>
          <a:xfrm>
            <a:off x="457200" y="1203480"/>
            <a:ext cx="822924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52"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153"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5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55"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57"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158"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
        <p:nvSpPr>
          <p:cNvPr id="159"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61"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162"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163" name="PlaceHolder 4"/>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65"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166"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167" name="PlaceHolder 4"/>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6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69" name="PlaceHolder 2"/>
          <p:cNvSpPr>
            <a:spLocks noGrp="1"/>
          </p:cNvSpPr>
          <p:nvPr>
            <p:ph type="body"/>
          </p:nvPr>
        </p:nvSpPr>
        <p:spPr>
          <a:xfrm>
            <a:off x="457200" y="1203480"/>
            <a:ext cx="8229240" cy="1422720"/>
          </a:xfrm>
          <a:prstGeom prst="rect">
            <a:avLst/>
          </a:prstGeom>
        </p:spPr>
        <p:txBody>
          <a:bodyPr lIns="0" rIns="0" tIns="0" bIns="0">
            <a:normAutofit/>
          </a:bodyPr>
          <a:p>
            <a:endParaRPr b="0" lang="en-GB" sz="3200" spc="-1" strike="noStrike">
              <a:latin typeface="Arial"/>
            </a:endParaRPr>
          </a:p>
        </p:txBody>
      </p:sp>
      <p:sp>
        <p:nvSpPr>
          <p:cNvPr id="170" name="PlaceHolder 3"/>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72"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173"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174"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
        <p:nvSpPr>
          <p:cNvPr id="175" name="PlaceHolder 5"/>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77" name="PlaceHolder 2"/>
          <p:cNvSpPr>
            <a:spLocks noGrp="1"/>
          </p:cNvSpPr>
          <p:nvPr>
            <p:ph type="body"/>
          </p:nvPr>
        </p:nvSpPr>
        <p:spPr>
          <a:xfrm>
            <a:off x="457200" y="1203480"/>
            <a:ext cx="2649600" cy="1422720"/>
          </a:xfrm>
          <a:prstGeom prst="rect">
            <a:avLst/>
          </a:prstGeom>
        </p:spPr>
        <p:txBody>
          <a:bodyPr lIns="0" rIns="0" tIns="0" bIns="0">
            <a:normAutofit/>
          </a:bodyPr>
          <a:p>
            <a:endParaRPr b="0" lang="en-GB" sz="3200" spc="-1" strike="noStrike">
              <a:latin typeface="Arial"/>
            </a:endParaRPr>
          </a:p>
        </p:txBody>
      </p:sp>
      <p:sp>
        <p:nvSpPr>
          <p:cNvPr id="178" name="PlaceHolder 3"/>
          <p:cNvSpPr>
            <a:spLocks noGrp="1"/>
          </p:cNvSpPr>
          <p:nvPr>
            <p:ph type="body"/>
          </p:nvPr>
        </p:nvSpPr>
        <p:spPr>
          <a:xfrm>
            <a:off x="3239640" y="1203480"/>
            <a:ext cx="2649600" cy="1422720"/>
          </a:xfrm>
          <a:prstGeom prst="rect">
            <a:avLst/>
          </a:prstGeom>
        </p:spPr>
        <p:txBody>
          <a:bodyPr lIns="0" rIns="0" tIns="0" bIns="0">
            <a:normAutofit/>
          </a:bodyPr>
          <a:p>
            <a:endParaRPr b="0" lang="en-GB" sz="3200" spc="-1" strike="noStrike">
              <a:latin typeface="Arial"/>
            </a:endParaRPr>
          </a:p>
        </p:txBody>
      </p:sp>
      <p:sp>
        <p:nvSpPr>
          <p:cNvPr id="179" name="PlaceHolder 4"/>
          <p:cNvSpPr>
            <a:spLocks noGrp="1"/>
          </p:cNvSpPr>
          <p:nvPr>
            <p:ph type="body"/>
          </p:nvPr>
        </p:nvSpPr>
        <p:spPr>
          <a:xfrm>
            <a:off x="6022080" y="1203480"/>
            <a:ext cx="2649600" cy="1422720"/>
          </a:xfrm>
          <a:prstGeom prst="rect">
            <a:avLst/>
          </a:prstGeom>
        </p:spPr>
        <p:txBody>
          <a:bodyPr lIns="0" rIns="0" tIns="0" bIns="0">
            <a:normAutofit/>
          </a:bodyPr>
          <a:p>
            <a:endParaRPr b="0" lang="en-GB" sz="3200" spc="-1" strike="noStrike">
              <a:latin typeface="Arial"/>
            </a:endParaRPr>
          </a:p>
        </p:txBody>
      </p:sp>
      <p:sp>
        <p:nvSpPr>
          <p:cNvPr id="180" name="PlaceHolder 5"/>
          <p:cNvSpPr>
            <a:spLocks noGrp="1"/>
          </p:cNvSpPr>
          <p:nvPr>
            <p:ph type="body"/>
          </p:nvPr>
        </p:nvSpPr>
        <p:spPr>
          <a:xfrm>
            <a:off x="457200" y="2761920"/>
            <a:ext cx="2649600" cy="1422720"/>
          </a:xfrm>
          <a:prstGeom prst="rect">
            <a:avLst/>
          </a:prstGeom>
        </p:spPr>
        <p:txBody>
          <a:bodyPr lIns="0" rIns="0" tIns="0" bIns="0">
            <a:normAutofit/>
          </a:bodyPr>
          <a:p>
            <a:endParaRPr b="0" lang="en-GB" sz="3200" spc="-1" strike="noStrike">
              <a:latin typeface="Arial"/>
            </a:endParaRPr>
          </a:p>
        </p:txBody>
      </p:sp>
      <p:sp>
        <p:nvSpPr>
          <p:cNvPr id="181" name="PlaceHolder 6"/>
          <p:cNvSpPr>
            <a:spLocks noGrp="1"/>
          </p:cNvSpPr>
          <p:nvPr>
            <p:ph type="body"/>
          </p:nvPr>
        </p:nvSpPr>
        <p:spPr>
          <a:xfrm>
            <a:off x="3239640" y="2761920"/>
            <a:ext cx="2649600" cy="1422720"/>
          </a:xfrm>
          <a:prstGeom prst="rect">
            <a:avLst/>
          </a:prstGeom>
        </p:spPr>
        <p:txBody>
          <a:bodyPr lIns="0" rIns="0" tIns="0" bIns="0">
            <a:normAutofit/>
          </a:bodyPr>
          <a:p>
            <a:endParaRPr b="0" lang="en-GB" sz="3200" spc="-1" strike="noStrike">
              <a:latin typeface="Arial"/>
            </a:endParaRPr>
          </a:p>
        </p:txBody>
      </p:sp>
      <p:sp>
        <p:nvSpPr>
          <p:cNvPr id="182" name="PlaceHolder 7"/>
          <p:cNvSpPr>
            <a:spLocks noGrp="1"/>
          </p:cNvSpPr>
          <p:nvPr>
            <p:ph type="body"/>
          </p:nvPr>
        </p:nvSpPr>
        <p:spPr>
          <a:xfrm>
            <a:off x="6022080" y="2761920"/>
            <a:ext cx="26496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8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86"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88" name="PlaceHolder 2"/>
          <p:cNvSpPr>
            <a:spLocks noGrp="1"/>
          </p:cNvSpPr>
          <p:nvPr>
            <p:ph type="body"/>
          </p:nvPr>
        </p:nvSpPr>
        <p:spPr>
          <a:xfrm>
            <a:off x="457200" y="1203480"/>
            <a:ext cx="822924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90"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191"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9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93"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9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95"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196"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
        <p:nvSpPr>
          <p:cNvPr id="197"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99"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200"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201" name="PlaceHolder 4"/>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03"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204"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205" name="PlaceHolder 4"/>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07" name="PlaceHolder 2"/>
          <p:cNvSpPr>
            <a:spLocks noGrp="1"/>
          </p:cNvSpPr>
          <p:nvPr>
            <p:ph type="body"/>
          </p:nvPr>
        </p:nvSpPr>
        <p:spPr>
          <a:xfrm>
            <a:off x="457200" y="1203480"/>
            <a:ext cx="8229240" cy="1422720"/>
          </a:xfrm>
          <a:prstGeom prst="rect">
            <a:avLst/>
          </a:prstGeom>
        </p:spPr>
        <p:txBody>
          <a:bodyPr lIns="0" rIns="0" tIns="0" bIns="0">
            <a:normAutofit/>
          </a:bodyPr>
          <a:p>
            <a:endParaRPr b="0" lang="en-GB" sz="3200" spc="-1" strike="noStrike">
              <a:latin typeface="Arial"/>
            </a:endParaRPr>
          </a:p>
        </p:txBody>
      </p:sp>
      <p:sp>
        <p:nvSpPr>
          <p:cNvPr id="208" name="PlaceHolder 3"/>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10"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211"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212"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
        <p:nvSpPr>
          <p:cNvPr id="213" name="PlaceHolder 5"/>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15" name="PlaceHolder 2"/>
          <p:cNvSpPr>
            <a:spLocks noGrp="1"/>
          </p:cNvSpPr>
          <p:nvPr>
            <p:ph type="body"/>
          </p:nvPr>
        </p:nvSpPr>
        <p:spPr>
          <a:xfrm>
            <a:off x="457200" y="1203480"/>
            <a:ext cx="2649600" cy="1422720"/>
          </a:xfrm>
          <a:prstGeom prst="rect">
            <a:avLst/>
          </a:prstGeom>
        </p:spPr>
        <p:txBody>
          <a:bodyPr lIns="0" rIns="0" tIns="0" bIns="0">
            <a:normAutofit/>
          </a:bodyPr>
          <a:p>
            <a:endParaRPr b="0" lang="en-GB" sz="3200" spc="-1" strike="noStrike">
              <a:latin typeface="Arial"/>
            </a:endParaRPr>
          </a:p>
        </p:txBody>
      </p:sp>
      <p:sp>
        <p:nvSpPr>
          <p:cNvPr id="216" name="PlaceHolder 3"/>
          <p:cNvSpPr>
            <a:spLocks noGrp="1"/>
          </p:cNvSpPr>
          <p:nvPr>
            <p:ph type="body"/>
          </p:nvPr>
        </p:nvSpPr>
        <p:spPr>
          <a:xfrm>
            <a:off x="3239640" y="1203480"/>
            <a:ext cx="2649600" cy="1422720"/>
          </a:xfrm>
          <a:prstGeom prst="rect">
            <a:avLst/>
          </a:prstGeom>
        </p:spPr>
        <p:txBody>
          <a:bodyPr lIns="0" rIns="0" tIns="0" bIns="0">
            <a:normAutofit/>
          </a:bodyPr>
          <a:p>
            <a:endParaRPr b="0" lang="en-GB" sz="3200" spc="-1" strike="noStrike">
              <a:latin typeface="Arial"/>
            </a:endParaRPr>
          </a:p>
        </p:txBody>
      </p:sp>
      <p:sp>
        <p:nvSpPr>
          <p:cNvPr id="217" name="PlaceHolder 4"/>
          <p:cNvSpPr>
            <a:spLocks noGrp="1"/>
          </p:cNvSpPr>
          <p:nvPr>
            <p:ph type="body"/>
          </p:nvPr>
        </p:nvSpPr>
        <p:spPr>
          <a:xfrm>
            <a:off x="6022080" y="1203480"/>
            <a:ext cx="2649600" cy="1422720"/>
          </a:xfrm>
          <a:prstGeom prst="rect">
            <a:avLst/>
          </a:prstGeom>
        </p:spPr>
        <p:txBody>
          <a:bodyPr lIns="0" rIns="0" tIns="0" bIns="0">
            <a:normAutofit/>
          </a:bodyPr>
          <a:p>
            <a:endParaRPr b="0" lang="en-GB" sz="3200" spc="-1" strike="noStrike">
              <a:latin typeface="Arial"/>
            </a:endParaRPr>
          </a:p>
        </p:txBody>
      </p:sp>
      <p:sp>
        <p:nvSpPr>
          <p:cNvPr id="218" name="PlaceHolder 5"/>
          <p:cNvSpPr>
            <a:spLocks noGrp="1"/>
          </p:cNvSpPr>
          <p:nvPr>
            <p:ph type="body"/>
          </p:nvPr>
        </p:nvSpPr>
        <p:spPr>
          <a:xfrm>
            <a:off x="457200" y="2761920"/>
            <a:ext cx="2649600" cy="1422720"/>
          </a:xfrm>
          <a:prstGeom prst="rect">
            <a:avLst/>
          </a:prstGeom>
        </p:spPr>
        <p:txBody>
          <a:bodyPr lIns="0" rIns="0" tIns="0" bIns="0">
            <a:normAutofit/>
          </a:bodyPr>
          <a:p>
            <a:endParaRPr b="0" lang="en-GB" sz="3200" spc="-1" strike="noStrike">
              <a:latin typeface="Arial"/>
            </a:endParaRPr>
          </a:p>
        </p:txBody>
      </p:sp>
      <p:sp>
        <p:nvSpPr>
          <p:cNvPr id="219" name="PlaceHolder 6"/>
          <p:cNvSpPr>
            <a:spLocks noGrp="1"/>
          </p:cNvSpPr>
          <p:nvPr>
            <p:ph type="body"/>
          </p:nvPr>
        </p:nvSpPr>
        <p:spPr>
          <a:xfrm>
            <a:off x="3239640" y="2761920"/>
            <a:ext cx="2649600" cy="1422720"/>
          </a:xfrm>
          <a:prstGeom prst="rect">
            <a:avLst/>
          </a:prstGeom>
        </p:spPr>
        <p:txBody>
          <a:bodyPr lIns="0" rIns="0" tIns="0" bIns="0">
            <a:normAutofit/>
          </a:bodyPr>
          <a:p>
            <a:endParaRPr b="0" lang="en-GB" sz="3200" spc="-1" strike="noStrike">
              <a:latin typeface="Arial"/>
            </a:endParaRPr>
          </a:p>
        </p:txBody>
      </p:sp>
      <p:sp>
        <p:nvSpPr>
          <p:cNvPr id="220" name="PlaceHolder 7"/>
          <p:cNvSpPr>
            <a:spLocks noGrp="1"/>
          </p:cNvSpPr>
          <p:nvPr>
            <p:ph type="body"/>
          </p:nvPr>
        </p:nvSpPr>
        <p:spPr>
          <a:xfrm>
            <a:off x="6022080" y="2761920"/>
            <a:ext cx="26496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2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25"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2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27" name="PlaceHolder 2"/>
          <p:cNvSpPr>
            <a:spLocks noGrp="1"/>
          </p:cNvSpPr>
          <p:nvPr>
            <p:ph type="body"/>
          </p:nvPr>
        </p:nvSpPr>
        <p:spPr>
          <a:xfrm>
            <a:off x="457200" y="1203480"/>
            <a:ext cx="822924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2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29"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230"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3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32"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3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34"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235"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
        <p:nvSpPr>
          <p:cNvPr id="236"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3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38"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239"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240" name="PlaceHolder 4"/>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42"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243"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244" name="PlaceHolder 4"/>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46" name="PlaceHolder 2"/>
          <p:cNvSpPr>
            <a:spLocks noGrp="1"/>
          </p:cNvSpPr>
          <p:nvPr>
            <p:ph type="body"/>
          </p:nvPr>
        </p:nvSpPr>
        <p:spPr>
          <a:xfrm>
            <a:off x="457200" y="1203480"/>
            <a:ext cx="8229240" cy="1422720"/>
          </a:xfrm>
          <a:prstGeom prst="rect">
            <a:avLst/>
          </a:prstGeom>
        </p:spPr>
        <p:txBody>
          <a:bodyPr lIns="0" rIns="0" tIns="0" bIns="0">
            <a:normAutofit/>
          </a:bodyPr>
          <a:p>
            <a:endParaRPr b="0" lang="en-GB" sz="3200" spc="-1" strike="noStrike">
              <a:latin typeface="Arial"/>
            </a:endParaRPr>
          </a:p>
        </p:txBody>
      </p:sp>
      <p:sp>
        <p:nvSpPr>
          <p:cNvPr id="247" name="PlaceHolder 3"/>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4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49"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250"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251"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
        <p:nvSpPr>
          <p:cNvPr id="252" name="PlaceHolder 5"/>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54" name="PlaceHolder 2"/>
          <p:cNvSpPr>
            <a:spLocks noGrp="1"/>
          </p:cNvSpPr>
          <p:nvPr>
            <p:ph type="body"/>
          </p:nvPr>
        </p:nvSpPr>
        <p:spPr>
          <a:xfrm>
            <a:off x="457200" y="1203480"/>
            <a:ext cx="2649600" cy="1422720"/>
          </a:xfrm>
          <a:prstGeom prst="rect">
            <a:avLst/>
          </a:prstGeom>
        </p:spPr>
        <p:txBody>
          <a:bodyPr lIns="0" rIns="0" tIns="0" bIns="0">
            <a:normAutofit/>
          </a:bodyPr>
          <a:p>
            <a:endParaRPr b="0" lang="en-GB" sz="3200" spc="-1" strike="noStrike">
              <a:latin typeface="Arial"/>
            </a:endParaRPr>
          </a:p>
        </p:txBody>
      </p:sp>
      <p:sp>
        <p:nvSpPr>
          <p:cNvPr id="255" name="PlaceHolder 3"/>
          <p:cNvSpPr>
            <a:spLocks noGrp="1"/>
          </p:cNvSpPr>
          <p:nvPr>
            <p:ph type="body"/>
          </p:nvPr>
        </p:nvSpPr>
        <p:spPr>
          <a:xfrm>
            <a:off x="3239640" y="1203480"/>
            <a:ext cx="2649600" cy="1422720"/>
          </a:xfrm>
          <a:prstGeom prst="rect">
            <a:avLst/>
          </a:prstGeom>
        </p:spPr>
        <p:txBody>
          <a:bodyPr lIns="0" rIns="0" tIns="0" bIns="0">
            <a:normAutofit/>
          </a:bodyPr>
          <a:p>
            <a:endParaRPr b="0" lang="en-GB" sz="3200" spc="-1" strike="noStrike">
              <a:latin typeface="Arial"/>
            </a:endParaRPr>
          </a:p>
        </p:txBody>
      </p:sp>
      <p:sp>
        <p:nvSpPr>
          <p:cNvPr id="256" name="PlaceHolder 4"/>
          <p:cNvSpPr>
            <a:spLocks noGrp="1"/>
          </p:cNvSpPr>
          <p:nvPr>
            <p:ph type="body"/>
          </p:nvPr>
        </p:nvSpPr>
        <p:spPr>
          <a:xfrm>
            <a:off x="6022080" y="1203480"/>
            <a:ext cx="2649600" cy="1422720"/>
          </a:xfrm>
          <a:prstGeom prst="rect">
            <a:avLst/>
          </a:prstGeom>
        </p:spPr>
        <p:txBody>
          <a:bodyPr lIns="0" rIns="0" tIns="0" bIns="0">
            <a:normAutofit/>
          </a:bodyPr>
          <a:p>
            <a:endParaRPr b="0" lang="en-GB" sz="3200" spc="-1" strike="noStrike">
              <a:latin typeface="Arial"/>
            </a:endParaRPr>
          </a:p>
        </p:txBody>
      </p:sp>
      <p:sp>
        <p:nvSpPr>
          <p:cNvPr id="257" name="PlaceHolder 5"/>
          <p:cNvSpPr>
            <a:spLocks noGrp="1"/>
          </p:cNvSpPr>
          <p:nvPr>
            <p:ph type="body"/>
          </p:nvPr>
        </p:nvSpPr>
        <p:spPr>
          <a:xfrm>
            <a:off x="457200" y="2761920"/>
            <a:ext cx="2649600" cy="1422720"/>
          </a:xfrm>
          <a:prstGeom prst="rect">
            <a:avLst/>
          </a:prstGeom>
        </p:spPr>
        <p:txBody>
          <a:bodyPr lIns="0" rIns="0" tIns="0" bIns="0">
            <a:normAutofit/>
          </a:bodyPr>
          <a:p>
            <a:endParaRPr b="0" lang="en-GB" sz="3200" spc="-1" strike="noStrike">
              <a:latin typeface="Arial"/>
            </a:endParaRPr>
          </a:p>
        </p:txBody>
      </p:sp>
      <p:sp>
        <p:nvSpPr>
          <p:cNvPr id="258" name="PlaceHolder 6"/>
          <p:cNvSpPr>
            <a:spLocks noGrp="1"/>
          </p:cNvSpPr>
          <p:nvPr>
            <p:ph type="body"/>
          </p:nvPr>
        </p:nvSpPr>
        <p:spPr>
          <a:xfrm>
            <a:off x="3239640" y="2761920"/>
            <a:ext cx="2649600" cy="1422720"/>
          </a:xfrm>
          <a:prstGeom prst="rect">
            <a:avLst/>
          </a:prstGeom>
        </p:spPr>
        <p:txBody>
          <a:bodyPr lIns="0" rIns="0" tIns="0" bIns="0">
            <a:normAutofit/>
          </a:bodyPr>
          <a:p>
            <a:endParaRPr b="0" lang="en-GB" sz="3200" spc="-1" strike="noStrike">
              <a:latin typeface="Arial"/>
            </a:endParaRPr>
          </a:p>
        </p:txBody>
      </p:sp>
      <p:sp>
        <p:nvSpPr>
          <p:cNvPr id="259" name="PlaceHolder 7"/>
          <p:cNvSpPr>
            <a:spLocks noGrp="1"/>
          </p:cNvSpPr>
          <p:nvPr>
            <p:ph type="body"/>
          </p:nvPr>
        </p:nvSpPr>
        <p:spPr>
          <a:xfrm>
            <a:off x="6022080" y="2761920"/>
            <a:ext cx="26496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6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66"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6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68" name="PlaceHolder 2"/>
          <p:cNvSpPr>
            <a:spLocks noGrp="1"/>
          </p:cNvSpPr>
          <p:nvPr>
            <p:ph type="body"/>
          </p:nvPr>
        </p:nvSpPr>
        <p:spPr>
          <a:xfrm>
            <a:off x="457200" y="1203480"/>
            <a:ext cx="822924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6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70"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271"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7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73"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7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75"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276"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
        <p:nvSpPr>
          <p:cNvPr id="277"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7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79"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280"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281" name="PlaceHolder 4"/>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8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83"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284"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285" name="PlaceHolder 4"/>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8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87" name="PlaceHolder 2"/>
          <p:cNvSpPr>
            <a:spLocks noGrp="1"/>
          </p:cNvSpPr>
          <p:nvPr>
            <p:ph type="body"/>
          </p:nvPr>
        </p:nvSpPr>
        <p:spPr>
          <a:xfrm>
            <a:off x="457200" y="1203480"/>
            <a:ext cx="8229240" cy="1422720"/>
          </a:xfrm>
          <a:prstGeom prst="rect">
            <a:avLst/>
          </a:prstGeom>
        </p:spPr>
        <p:txBody>
          <a:bodyPr lIns="0" rIns="0" tIns="0" bIns="0">
            <a:normAutofit/>
          </a:bodyPr>
          <a:p>
            <a:endParaRPr b="0" lang="en-GB" sz="3200" spc="-1" strike="noStrike">
              <a:latin typeface="Arial"/>
            </a:endParaRPr>
          </a:p>
        </p:txBody>
      </p:sp>
      <p:sp>
        <p:nvSpPr>
          <p:cNvPr id="288" name="PlaceHolder 3"/>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90"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291"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292"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
        <p:nvSpPr>
          <p:cNvPr id="293" name="PlaceHolder 5"/>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9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95" name="PlaceHolder 2"/>
          <p:cNvSpPr>
            <a:spLocks noGrp="1"/>
          </p:cNvSpPr>
          <p:nvPr>
            <p:ph type="body"/>
          </p:nvPr>
        </p:nvSpPr>
        <p:spPr>
          <a:xfrm>
            <a:off x="457200" y="1203480"/>
            <a:ext cx="2649600" cy="1422720"/>
          </a:xfrm>
          <a:prstGeom prst="rect">
            <a:avLst/>
          </a:prstGeom>
        </p:spPr>
        <p:txBody>
          <a:bodyPr lIns="0" rIns="0" tIns="0" bIns="0">
            <a:normAutofit/>
          </a:bodyPr>
          <a:p>
            <a:endParaRPr b="0" lang="en-GB" sz="3200" spc="-1" strike="noStrike">
              <a:latin typeface="Arial"/>
            </a:endParaRPr>
          </a:p>
        </p:txBody>
      </p:sp>
      <p:sp>
        <p:nvSpPr>
          <p:cNvPr id="296" name="PlaceHolder 3"/>
          <p:cNvSpPr>
            <a:spLocks noGrp="1"/>
          </p:cNvSpPr>
          <p:nvPr>
            <p:ph type="body"/>
          </p:nvPr>
        </p:nvSpPr>
        <p:spPr>
          <a:xfrm>
            <a:off x="3239640" y="1203480"/>
            <a:ext cx="2649600" cy="1422720"/>
          </a:xfrm>
          <a:prstGeom prst="rect">
            <a:avLst/>
          </a:prstGeom>
        </p:spPr>
        <p:txBody>
          <a:bodyPr lIns="0" rIns="0" tIns="0" bIns="0">
            <a:normAutofit/>
          </a:bodyPr>
          <a:p>
            <a:endParaRPr b="0" lang="en-GB" sz="3200" spc="-1" strike="noStrike">
              <a:latin typeface="Arial"/>
            </a:endParaRPr>
          </a:p>
        </p:txBody>
      </p:sp>
      <p:sp>
        <p:nvSpPr>
          <p:cNvPr id="297" name="PlaceHolder 4"/>
          <p:cNvSpPr>
            <a:spLocks noGrp="1"/>
          </p:cNvSpPr>
          <p:nvPr>
            <p:ph type="body"/>
          </p:nvPr>
        </p:nvSpPr>
        <p:spPr>
          <a:xfrm>
            <a:off x="6022080" y="1203480"/>
            <a:ext cx="2649600" cy="1422720"/>
          </a:xfrm>
          <a:prstGeom prst="rect">
            <a:avLst/>
          </a:prstGeom>
        </p:spPr>
        <p:txBody>
          <a:bodyPr lIns="0" rIns="0" tIns="0" bIns="0">
            <a:normAutofit/>
          </a:bodyPr>
          <a:p>
            <a:endParaRPr b="0" lang="en-GB" sz="3200" spc="-1" strike="noStrike">
              <a:latin typeface="Arial"/>
            </a:endParaRPr>
          </a:p>
        </p:txBody>
      </p:sp>
      <p:sp>
        <p:nvSpPr>
          <p:cNvPr id="298" name="PlaceHolder 5"/>
          <p:cNvSpPr>
            <a:spLocks noGrp="1"/>
          </p:cNvSpPr>
          <p:nvPr>
            <p:ph type="body"/>
          </p:nvPr>
        </p:nvSpPr>
        <p:spPr>
          <a:xfrm>
            <a:off x="457200" y="2761920"/>
            <a:ext cx="2649600" cy="1422720"/>
          </a:xfrm>
          <a:prstGeom prst="rect">
            <a:avLst/>
          </a:prstGeom>
        </p:spPr>
        <p:txBody>
          <a:bodyPr lIns="0" rIns="0" tIns="0" bIns="0">
            <a:normAutofit/>
          </a:bodyPr>
          <a:p>
            <a:endParaRPr b="0" lang="en-GB" sz="3200" spc="-1" strike="noStrike">
              <a:latin typeface="Arial"/>
            </a:endParaRPr>
          </a:p>
        </p:txBody>
      </p:sp>
      <p:sp>
        <p:nvSpPr>
          <p:cNvPr id="299" name="PlaceHolder 6"/>
          <p:cNvSpPr>
            <a:spLocks noGrp="1"/>
          </p:cNvSpPr>
          <p:nvPr>
            <p:ph type="body"/>
          </p:nvPr>
        </p:nvSpPr>
        <p:spPr>
          <a:xfrm>
            <a:off x="3239640" y="2761920"/>
            <a:ext cx="2649600" cy="1422720"/>
          </a:xfrm>
          <a:prstGeom prst="rect">
            <a:avLst/>
          </a:prstGeom>
        </p:spPr>
        <p:txBody>
          <a:bodyPr lIns="0" rIns="0" tIns="0" bIns="0">
            <a:normAutofit/>
          </a:bodyPr>
          <a:p>
            <a:endParaRPr b="0" lang="en-GB" sz="3200" spc="-1" strike="noStrike">
              <a:latin typeface="Arial"/>
            </a:endParaRPr>
          </a:p>
        </p:txBody>
      </p:sp>
      <p:sp>
        <p:nvSpPr>
          <p:cNvPr id="300" name="PlaceHolder 7"/>
          <p:cNvSpPr>
            <a:spLocks noGrp="1"/>
          </p:cNvSpPr>
          <p:nvPr>
            <p:ph type="body"/>
          </p:nvPr>
        </p:nvSpPr>
        <p:spPr>
          <a:xfrm>
            <a:off x="6022080" y="2761920"/>
            <a:ext cx="2649600" cy="1422720"/>
          </a:xfrm>
          <a:prstGeom prst="rect">
            <a:avLst/>
          </a:prstGeom>
        </p:spPr>
        <p:txBody>
          <a:bodyPr lIns="0" rIns="0" tIns="0" bIns="0">
            <a:normAutofit/>
          </a:bodyPr>
          <a:p>
            <a:endParaRPr b="0" lang="en-GB"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jpeg"/><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2.png"/><Relationship Id="rId3" Type="http://schemas.openxmlformats.org/officeDocument/2006/relationships/slideLayout" Target="../slideLayouts/slideLayout61.xml"/><Relationship Id="rId4" Type="http://schemas.openxmlformats.org/officeDocument/2006/relationships/slideLayout" Target="../slideLayouts/slideLayout62.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9" Type="http://schemas.openxmlformats.org/officeDocument/2006/relationships/slideLayout" Target="../slideLayouts/slideLayout67.xml"/><Relationship Id="rId10" Type="http://schemas.openxmlformats.org/officeDocument/2006/relationships/slideLayout" Target="../slideLayouts/slideLayout68.xml"/><Relationship Id="rId11" Type="http://schemas.openxmlformats.org/officeDocument/2006/relationships/slideLayout" Target="../slideLayouts/slideLayout69.xml"/><Relationship Id="rId12" Type="http://schemas.openxmlformats.org/officeDocument/2006/relationships/slideLayout" Target="../slideLayouts/slideLayout70.xml"/><Relationship Id="rId13" Type="http://schemas.openxmlformats.org/officeDocument/2006/relationships/slideLayout" Target="../slideLayouts/slideLayout71.xml"/><Relationship Id="rId14"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517c"/>
        </a:solidFill>
      </p:bgPr>
    </p:bg>
    <p:spTree>
      <p:nvGrpSpPr>
        <p:cNvPr id="1" name=""/>
        <p:cNvGrpSpPr/>
        <p:nvPr/>
      </p:nvGrpSpPr>
      <p:grpSpPr>
        <a:xfrm>
          <a:off x="0" y="0"/>
          <a:ext cx="0" cy="0"/>
          <a:chOff x="0" y="0"/>
          <a:chExt cx="0" cy="0"/>
        </a:xfrm>
      </p:grpSpPr>
      <p:sp>
        <p:nvSpPr>
          <p:cNvPr id="0" name="CustomShape 1"/>
          <p:cNvSpPr/>
          <p:nvPr/>
        </p:nvSpPr>
        <p:spPr>
          <a:xfrm>
            <a:off x="1524960" y="672480"/>
            <a:ext cx="1080720" cy="1123920"/>
          </a:xfrm>
          <a:custGeom>
            <a:avLst/>
            <a:gdLst/>
            <a:ahLst/>
            <a:rect l="l" t="t" r="r" b="b"/>
            <a:pathLst>
              <a:path w="43265" h="44998">
                <a:moveTo>
                  <a:pt x="0" y="44998"/>
                </a:moveTo>
                <a:lnTo>
                  <a:pt x="0" y="0"/>
                </a:lnTo>
                <a:lnTo>
                  <a:pt x="43265" y="0"/>
                </a:lnTo>
              </a:path>
            </a:pathLst>
          </a:custGeom>
          <a:noFill/>
          <a:ln w="28440">
            <a:solidFill>
              <a:srgbClr val="8bc34a"/>
            </a:solidFill>
            <a:miter/>
          </a:ln>
        </p:spPr>
        <p:style>
          <a:lnRef idx="0"/>
          <a:fillRef idx="0"/>
          <a:effectRef idx="0"/>
          <a:fontRef idx="minor"/>
        </p:style>
      </p:sp>
      <p:sp>
        <p:nvSpPr>
          <p:cNvPr id="1" name="CustomShape 2"/>
          <p:cNvSpPr/>
          <p:nvPr/>
        </p:nvSpPr>
        <p:spPr>
          <a:xfrm rot="10800000">
            <a:off x="8700840" y="5592960"/>
            <a:ext cx="1080720" cy="1123920"/>
          </a:xfrm>
          <a:custGeom>
            <a:avLst/>
            <a:gdLst/>
            <a:ahLst/>
            <a:rect l="l" t="t" r="r" b="b"/>
            <a:pathLst>
              <a:path w="43265" h="44998">
                <a:moveTo>
                  <a:pt x="0" y="44998"/>
                </a:moveTo>
                <a:lnTo>
                  <a:pt x="0" y="0"/>
                </a:lnTo>
                <a:lnTo>
                  <a:pt x="43265" y="0"/>
                </a:lnTo>
              </a:path>
            </a:pathLst>
          </a:custGeom>
          <a:noFill/>
          <a:ln w="28440">
            <a:solidFill>
              <a:srgbClr val="8bc34a"/>
            </a:solidFill>
            <a:miter/>
          </a:ln>
        </p:spPr>
        <p:style>
          <a:lnRef idx="0"/>
          <a:fillRef idx="0"/>
          <a:effectRef idx="0"/>
          <a:fontRef idx="minor"/>
        </p:style>
      </p:sp>
      <p:sp>
        <p:nvSpPr>
          <p:cNvPr id="2" name="CustomShape 3"/>
          <p:cNvSpPr/>
          <p:nvPr/>
        </p:nvSpPr>
        <p:spPr>
          <a:xfrm>
            <a:off x="4359600" y="2817360"/>
            <a:ext cx="423720" cy="360"/>
          </a:xfrm>
          <a:custGeom>
            <a:avLst/>
            <a:gdLst/>
            <a:ahLst/>
            <a:rect l="l" t="t" r="r" b="b"/>
            <a:pathLst>
              <a:path w="21600" h="21600">
                <a:moveTo>
                  <a:pt x="0" y="0"/>
                </a:moveTo>
                <a:lnTo>
                  <a:pt x="21600" y="21600"/>
                </a:lnTo>
              </a:path>
            </a:pathLst>
          </a:custGeom>
          <a:noFill/>
          <a:ln w="38160">
            <a:solidFill>
              <a:srgbClr val="039be5"/>
            </a:solidFill>
            <a:round/>
          </a:ln>
        </p:spPr>
        <p:style>
          <a:lnRef idx="0"/>
          <a:fillRef idx="0"/>
          <a:effectRef idx="0"/>
          <a:fontRef idx="minor"/>
        </p:style>
      </p:sp>
      <p:sp>
        <p:nvSpPr>
          <p:cNvPr id="3" name="PlaceHolder 4"/>
          <p:cNvSpPr>
            <a:spLocks noGrp="1"/>
          </p:cNvSpPr>
          <p:nvPr>
            <p:ph type="title"/>
          </p:nvPr>
        </p:nvSpPr>
        <p:spPr>
          <a:xfrm>
            <a:off x="819000" y="845640"/>
            <a:ext cx="7504560" cy="953640"/>
          </a:xfrm>
          <a:prstGeom prst="rect">
            <a:avLst/>
          </a:prstGeom>
        </p:spPr>
        <p:txBody>
          <a:bodyPr lIns="0" rIns="0" tIns="0" bIns="0" anchor="ctr">
            <a:noAutofit/>
          </a:bodyPr>
          <a:p>
            <a:r>
              <a:rPr b="0" lang="en-GB" sz="1800" spc="-1" strike="noStrike">
                <a:latin typeface="Arial"/>
              </a:rPr>
              <a:t>Click to edit the title text format</a:t>
            </a:r>
            <a:endParaRPr b="0" lang="en-GB" sz="1800" spc="-1" strike="noStrike">
              <a:latin typeface="Arial"/>
            </a:endParaRPr>
          </a:p>
        </p:txBody>
      </p:sp>
      <p:sp>
        <p:nvSpPr>
          <p:cNvPr id="4" name="PlaceHolder 5"/>
          <p:cNvSpPr>
            <a:spLocks noGrp="1"/>
          </p:cNvSpPr>
          <p:nvPr>
            <p:ph type="body"/>
          </p:nvPr>
        </p:nvSpPr>
        <p:spPr>
          <a:xfrm>
            <a:off x="819000" y="1990800"/>
            <a:ext cx="7504560" cy="24469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1800" spc="-1" strike="noStrike">
                <a:latin typeface="Arial"/>
              </a:rPr>
              <a:t>Click to edit the outline text format</a:t>
            </a:r>
            <a:endParaRPr b="0" lang="en-GB" sz="1800" spc="-1" strike="noStrike">
              <a:latin typeface="Arial"/>
            </a:endParaRPr>
          </a:p>
          <a:p>
            <a:pPr lvl="1" marL="864000" indent="-324000">
              <a:spcBef>
                <a:spcPts val="1134"/>
              </a:spcBef>
              <a:buClr>
                <a:srgbClr val="000000"/>
              </a:buClr>
              <a:buSzPct val="75000"/>
              <a:buFont typeface="Symbol" charset="2"/>
              <a:buChar char=""/>
            </a:pPr>
            <a:r>
              <a:rPr b="0" lang="en-GB" sz="1800" spc="-1" strike="noStrike">
                <a:latin typeface="Arial"/>
              </a:rPr>
              <a:t>Second Outline Level</a:t>
            </a:r>
            <a:endParaRPr b="0" lang="en-GB" sz="1800" spc="-1" strike="noStrike">
              <a:latin typeface="Arial"/>
            </a:endParaRPr>
          </a:p>
          <a:p>
            <a:pPr lvl="2" marL="1296000" indent="-288000">
              <a:spcBef>
                <a:spcPts val="850"/>
              </a:spcBef>
              <a:buClr>
                <a:srgbClr val="000000"/>
              </a:buClr>
              <a:buSzPct val="45000"/>
              <a:buFont typeface="Wingdings" charset="2"/>
              <a:buChar char=""/>
            </a:pPr>
            <a:r>
              <a:rPr b="0" lang="en-GB" sz="1800" spc="-1" strike="noStrike">
                <a:latin typeface="Arial"/>
              </a:rPr>
              <a:t>Third Outline Level</a:t>
            </a:r>
            <a:endParaRPr b="0" lang="en-GB" sz="1800" spc="-1" strike="noStrike">
              <a:latin typeface="Arial"/>
            </a:endParaRPr>
          </a:p>
          <a:p>
            <a:pPr lvl="3" marL="1728000" indent="-216000">
              <a:spcBef>
                <a:spcPts val="567"/>
              </a:spcBef>
              <a:buClr>
                <a:srgbClr val="000000"/>
              </a:buClr>
              <a:buSzPct val="75000"/>
              <a:buFont typeface="Symbol" charset="2"/>
              <a:buChar char=""/>
            </a:pPr>
            <a:r>
              <a:rPr b="0" lang="en-GB" sz="1800" spc="-1" strike="noStrike">
                <a:latin typeface="Arial"/>
              </a:rPr>
              <a:t>Fourth Outline Level</a:t>
            </a:r>
            <a:endParaRPr b="0" lang="en-GB" sz="1800" spc="-1" strike="noStrike">
              <a:latin typeface="Arial"/>
            </a:endParaRPr>
          </a:p>
          <a:p>
            <a:pPr lvl="4" marL="2160000" indent="-216000">
              <a:spcBef>
                <a:spcPts val="283"/>
              </a:spcBef>
              <a:buClr>
                <a:srgbClr val="000000"/>
              </a:buClr>
              <a:buSzPct val="45000"/>
              <a:buFont typeface="Wingdings" charset="2"/>
              <a:buChar char=""/>
            </a:pPr>
            <a:r>
              <a:rPr b="0" lang="en-GB" sz="1800" spc="-1" strike="noStrike">
                <a:latin typeface="Arial"/>
              </a:rPr>
              <a:t>Fifth Outline Level</a:t>
            </a:r>
            <a:endParaRPr b="0" lang="en-GB" sz="1800" spc="-1" strike="noStrike">
              <a:latin typeface="Arial"/>
            </a:endParaRPr>
          </a:p>
          <a:p>
            <a:pPr lvl="5" marL="2592000" indent="-216000">
              <a:spcBef>
                <a:spcPts val="283"/>
              </a:spcBef>
              <a:buClr>
                <a:srgbClr val="000000"/>
              </a:buClr>
              <a:buSzPct val="45000"/>
              <a:buFont typeface="Wingdings" charset="2"/>
              <a:buChar char=""/>
            </a:pPr>
            <a:r>
              <a:rPr b="0" lang="en-GB" sz="1800" spc="-1" strike="noStrike">
                <a:latin typeface="Arial"/>
              </a:rPr>
              <a:t>Sixth Outline Level</a:t>
            </a:r>
            <a:endParaRPr b="0" lang="en-GB" sz="1800" spc="-1" strike="noStrike">
              <a:latin typeface="Arial"/>
            </a:endParaRPr>
          </a:p>
          <a:p>
            <a:pPr lvl="6" marL="3024000" indent="-216000">
              <a:spcBef>
                <a:spcPts val="283"/>
              </a:spcBef>
              <a:buClr>
                <a:srgbClr val="000000"/>
              </a:buClr>
              <a:buSzPct val="45000"/>
              <a:buFont typeface="Wingdings" charset="2"/>
              <a:buChar char=""/>
            </a:pPr>
            <a:r>
              <a:rPr b="0" lang="en-GB" sz="1800" spc="-1" strike="noStrike">
                <a:latin typeface="Arial"/>
              </a:rPr>
              <a:t>Seventh Outline Level</a:t>
            </a:r>
            <a:endParaRPr b="0" lang="en-GB"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517c"/>
        </a:solidFill>
      </p:bgPr>
    </p:bg>
    <p:spTree>
      <p:nvGrpSpPr>
        <p:cNvPr id="1" name=""/>
        <p:cNvGrpSpPr/>
        <p:nvPr/>
      </p:nvGrpSpPr>
      <p:grpSpPr>
        <a:xfrm>
          <a:off x="0" y="0"/>
          <a:ext cx="0" cy="0"/>
          <a:chOff x="0" y="0"/>
          <a:chExt cx="0" cy="0"/>
        </a:xfrm>
      </p:grpSpPr>
      <p:sp>
        <p:nvSpPr>
          <p:cNvPr id="41" name="CustomShape 1"/>
          <p:cNvSpPr/>
          <p:nvPr/>
        </p:nvSpPr>
        <p:spPr>
          <a:xfrm>
            <a:off x="492480" y="1260360"/>
            <a:ext cx="423720" cy="360"/>
          </a:xfrm>
          <a:custGeom>
            <a:avLst/>
            <a:gdLst/>
            <a:ahLst/>
            <a:rect l="l" t="t" r="r" b="b"/>
            <a:pathLst>
              <a:path w="21600" h="21600">
                <a:moveTo>
                  <a:pt x="0" y="0"/>
                </a:moveTo>
                <a:lnTo>
                  <a:pt x="21600" y="21600"/>
                </a:lnTo>
              </a:path>
            </a:pathLst>
          </a:custGeom>
          <a:noFill/>
          <a:ln w="38160">
            <a:solidFill>
              <a:srgbClr val="039be5"/>
            </a:solidFill>
            <a:round/>
          </a:ln>
        </p:spPr>
        <p:style>
          <a:lnRef idx="0"/>
          <a:fillRef idx="0"/>
          <a:effectRef idx="0"/>
          <a:fontRef idx="minor"/>
        </p:style>
      </p:sp>
      <p:sp>
        <p:nvSpPr>
          <p:cNvPr id="42" name="PlaceHolder 2"/>
          <p:cNvSpPr>
            <a:spLocks noGrp="1"/>
          </p:cNvSpPr>
          <p:nvPr>
            <p:ph type="title"/>
          </p:nvPr>
        </p:nvSpPr>
        <p:spPr>
          <a:xfrm>
            <a:off x="457200" y="205200"/>
            <a:ext cx="8229240" cy="858600"/>
          </a:xfrm>
          <a:prstGeom prst="rect">
            <a:avLst/>
          </a:prstGeom>
        </p:spPr>
        <p:txBody>
          <a:bodyPr lIns="0" rIns="0" tIns="0" bIns="0" anchor="ctr">
            <a:noAutofit/>
          </a:bodyPr>
          <a:p>
            <a:pPr algn="ctr"/>
            <a:r>
              <a:rPr b="0" lang="en-GB" sz="4400" spc="-1" strike="noStrike">
                <a:latin typeface="Arial"/>
              </a:rPr>
              <a:t>Click to edit the title text format</a:t>
            </a:r>
            <a:endParaRPr b="0" lang="en-GB" sz="4400" spc="-1" strike="noStrike">
              <a:latin typeface="Arial"/>
            </a:endParaRPr>
          </a:p>
        </p:txBody>
      </p:sp>
      <p:sp>
        <p:nvSpPr>
          <p:cNvPr id="43" name="PlaceHolder 3"/>
          <p:cNvSpPr>
            <a:spLocks noGrp="1"/>
          </p:cNvSpPr>
          <p:nvPr>
            <p:ph type="body"/>
          </p:nvPr>
        </p:nvSpPr>
        <p:spPr>
          <a:xfrm>
            <a:off x="457200" y="1203480"/>
            <a:ext cx="8229240" cy="298296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63ef5"/>
        </a:solidFill>
      </p:bgPr>
    </p:bg>
    <p:spTree>
      <p:nvGrpSpPr>
        <p:cNvPr id="1" name=""/>
        <p:cNvGrpSpPr/>
        <p:nvPr/>
      </p:nvGrpSpPr>
      <p:grpSpPr>
        <a:xfrm>
          <a:off x="0" y="0"/>
          <a:ext cx="0" cy="0"/>
          <a:chOff x="0" y="0"/>
          <a:chExt cx="0" cy="0"/>
        </a:xfrm>
      </p:grpSpPr>
      <p:sp>
        <p:nvSpPr>
          <p:cNvPr id="80" name="CustomShape 1"/>
          <p:cNvSpPr/>
          <p:nvPr/>
        </p:nvSpPr>
        <p:spPr>
          <a:xfrm>
            <a:off x="0" y="2824560"/>
            <a:ext cx="7369200" cy="2318040"/>
          </a:xfrm>
          <a:prstGeom prst="rtTriangle">
            <a:avLst/>
          </a:prstGeom>
          <a:solidFill>
            <a:srgbClr val="00796b"/>
          </a:solidFill>
          <a:ln>
            <a:noFill/>
          </a:ln>
        </p:spPr>
        <p:style>
          <a:lnRef idx="0"/>
          <a:fillRef idx="0"/>
          <a:effectRef idx="0"/>
          <a:fontRef idx="minor"/>
        </p:style>
      </p:sp>
      <p:sp>
        <p:nvSpPr>
          <p:cNvPr id="81" name="CustomShape 2"/>
          <p:cNvSpPr/>
          <p:nvPr/>
        </p:nvSpPr>
        <p:spPr>
          <a:xfrm flipH="1">
            <a:off x="3576960" y="1550880"/>
            <a:ext cx="5560200" cy="3591720"/>
          </a:xfrm>
          <a:prstGeom prst="rtTriangle">
            <a:avLst/>
          </a:prstGeom>
          <a:solidFill>
            <a:srgbClr val="c4a15a"/>
          </a:solidFill>
          <a:ln>
            <a:noFill/>
          </a:ln>
        </p:spPr>
        <p:style>
          <a:lnRef idx="0"/>
          <a:fillRef idx="0"/>
          <a:effectRef idx="0"/>
          <a:fontRef idx="minor"/>
        </p:style>
      </p:sp>
      <p:sp>
        <p:nvSpPr>
          <p:cNvPr id="82" name="CustomShape 3"/>
          <p:cNvSpPr/>
          <p:nvPr/>
        </p:nvSpPr>
        <p:spPr>
          <a:xfrm rot="10800000">
            <a:off x="13229280" y="4105080"/>
            <a:ext cx="4084200" cy="2051640"/>
          </a:xfrm>
          <a:prstGeom prst="rtTriangle">
            <a:avLst/>
          </a:prstGeom>
          <a:solidFill>
            <a:srgbClr val="233a44"/>
          </a:solidFill>
          <a:ln>
            <a:noFill/>
          </a:ln>
        </p:spPr>
        <p:style>
          <a:lnRef idx="0"/>
          <a:fillRef idx="0"/>
          <a:effectRef idx="0"/>
          <a:fontRef idx="minor"/>
        </p:style>
      </p:sp>
      <p:sp>
        <p:nvSpPr>
          <p:cNvPr id="83" name="CustomShape 4"/>
          <p:cNvSpPr/>
          <p:nvPr/>
        </p:nvSpPr>
        <p:spPr>
          <a:xfrm>
            <a:off x="203400" y="206280"/>
            <a:ext cx="8736480" cy="4730040"/>
          </a:xfrm>
          <a:prstGeom prst="rect">
            <a:avLst/>
          </a:prstGeom>
          <a:solidFill>
            <a:srgbClr val="ffffff"/>
          </a:solidFill>
          <a:ln>
            <a:noFill/>
          </a:ln>
          <a:effectLst>
            <a:outerShdw dir="0" dist="0">
              <a:srgbClr val="000000">
                <a:alpha val="40000"/>
              </a:srgbClr>
            </a:outerShdw>
          </a:effectLst>
        </p:spPr>
        <p:style>
          <a:lnRef idx="0"/>
          <a:fillRef idx="0"/>
          <a:effectRef idx="0"/>
          <a:fontRef idx="minor"/>
        </p:style>
      </p:sp>
      <p:grpSp>
        <p:nvGrpSpPr>
          <p:cNvPr id="84" name="Group 5"/>
          <p:cNvGrpSpPr/>
          <p:nvPr/>
        </p:nvGrpSpPr>
        <p:grpSpPr>
          <a:xfrm>
            <a:off x="255240" y="720"/>
            <a:ext cx="2249280" cy="1043280"/>
            <a:chOff x="255240" y="720"/>
            <a:chExt cx="2249280" cy="1043280"/>
          </a:xfrm>
        </p:grpSpPr>
        <p:sp>
          <p:nvSpPr>
            <p:cNvPr id="85" name="CustomShape 6"/>
            <p:cNvSpPr/>
            <p:nvPr/>
          </p:nvSpPr>
          <p:spPr>
            <a:xfrm>
              <a:off x="763920" y="720"/>
              <a:ext cx="1740600" cy="1043280"/>
            </a:xfrm>
            <a:prstGeom prst="parallelogram">
              <a:avLst>
                <a:gd name="adj" fmla="val 153193"/>
              </a:avLst>
            </a:prstGeom>
            <a:solidFill>
              <a:srgbClr val="ffffff"/>
            </a:solidFill>
            <a:ln>
              <a:noFill/>
            </a:ln>
          </p:spPr>
          <p:style>
            <a:lnRef idx="0"/>
            <a:fillRef idx="0"/>
            <a:effectRef idx="0"/>
            <a:fontRef idx="minor"/>
          </p:style>
        </p:sp>
        <p:sp>
          <p:nvSpPr>
            <p:cNvPr id="86" name="CustomShape 7"/>
            <p:cNvSpPr/>
            <p:nvPr/>
          </p:nvSpPr>
          <p:spPr>
            <a:xfrm>
              <a:off x="509760" y="720"/>
              <a:ext cx="1740600" cy="1043280"/>
            </a:xfrm>
            <a:prstGeom prst="parallelogram">
              <a:avLst>
                <a:gd name="adj" fmla="val 153193"/>
              </a:avLst>
            </a:prstGeom>
            <a:solidFill>
              <a:srgbClr val="ffffff"/>
            </a:solidFill>
            <a:ln>
              <a:noFill/>
            </a:ln>
          </p:spPr>
          <p:style>
            <a:lnRef idx="0"/>
            <a:fillRef idx="0"/>
            <a:effectRef idx="0"/>
            <a:fontRef idx="minor"/>
          </p:style>
        </p:sp>
        <p:sp>
          <p:nvSpPr>
            <p:cNvPr id="87" name="CustomShape 8"/>
            <p:cNvSpPr/>
            <p:nvPr/>
          </p:nvSpPr>
          <p:spPr>
            <a:xfrm>
              <a:off x="255240" y="720"/>
              <a:ext cx="1740600" cy="1043280"/>
            </a:xfrm>
            <a:prstGeom prst="parallelogram">
              <a:avLst>
                <a:gd name="adj" fmla="val 153193"/>
              </a:avLst>
            </a:prstGeom>
            <a:solidFill>
              <a:srgbClr val="ffffff"/>
            </a:solidFill>
            <a:ln>
              <a:noFill/>
            </a:ln>
          </p:spPr>
          <p:style>
            <a:lnRef idx="0"/>
            <a:fillRef idx="0"/>
            <a:effectRef idx="0"/>
            <a:fontRef idx="minor"/>
          </p:style>
        </p:sp>
      </p:grpSp>
      <p:grpSp>
        <p:nvGrpSpPr>
          <p:cNvPr id="88" name="Group 9"/>
          <p:cNvGrpSpPr/>
          <p:nvPr/>
        </p:nvGrpSpPr>
        <p:grpSpPr>
          <a:xfrm>
            <a:off x="905400" y="720"/>
            <a:ext cx="2249280" cy="1043280"/>
            <a:chOff x="905400" y="720"/>
            <a:chExt cx="2249280" cy="1043280"/>
          </a:xfrm>
        </p:grpSpPr>
        <p:sp>
          <p:nvSpPr>
            <p:cNvPr id="89" name="CustomShape 10"/>
            <p:cNvSpPr/>
            <p:nvPr/>
          </p:nvSpPr>
          <p:spPr>
            <a:xfrm>
              <a:off x="1414080" y="720"/>
              <a:ext cx="1740600" cy="1043280"/>
            </a:xfrm>
            <a:prstGeom prst="parallelogram">
              <a:avLst>
                <a:gd name="adj" fmla="val 153193"/>
              </a:avLst>
            </a:prstGeom>
            <a:solidFill>
              <a:srgbClr val="163ef5"/>
            </a:solidFill>
            <a:ln>
              <a:noFill/>
            </a:ln>
          </p:spPr>
          <p:style>
            <a:lnRef idx="0"/>
            <a:fillRef idx="0"/>
            <a:effectRef idx="0"/>
            <a:fontRef idx="minor"/>
          </p:style>
        </p:sp>
        <p:sp>
          <p:nvSpPr>
            <p:cNvPr id="90" name="CustomShape 11"/>
            <p:cNvSpPr/>
            <p:nvPr/>
          </p:nvSpPr>
          <p:spPr>
            <a:xfrm>
              <a:off x="1159920" y="720"/>
              <a:ext cx="1740600" cy="1043280"/>
            </a:xfrm>
            <a:prstGeom prst="parallelogram">
              <a:avLst>
                <a:gd name="adj" fmla="val 153193"/>
              </a:avLst>
            </a:prstGeom>
            <a:solidFill>
              <a:srgbClr val="163ef5"/>
            </a:solidFill>
            <a:ln>
              <a:noFill/>
            </a:ln>
          </p:spPr>
          <p:style>
            <a:lnRef idx="0"/>
            <a:fillRef idx="0"/>
            <a:effectRef idx="0"/>
            <a:fontRef idx="minor"/>
          </p:style>
        </p:sp>
        <p:sp>
          <p:nvSpPr>
            <p:cNvPr id="91" name="CustomShape 12"/>
            <p:cNvSpPr/>
            <p:nvPr/>
          </p:nvSpPr>
          <p:spPr>
            <a:xfrm>
              <a:off x="905400" y="720"/>
              <a:ext cx="1740600" cy="1043280"/>
            </a:xfrm>
            <a:prstGeom prst="parallelogram">
              <a:avLst>
                <a:gd name="adj" fmla="val 153193"/>
              </a:avLst>
            </a:prstGeom>
            <a:solidFill>
              <a:srgbClr val="163ef5"/>
            </a:solidFill>
            <a:ln>
              <a:noFill/>
            </a:ln>
          </p:spPr>
          <p:style>
            <a:lnRef idx="0"/>
            <a:fillRef idx="0"/>
            <a:effectRef idx="0"/>
            <a:fontRef idx="minor"/>
          </p:style>
        </p:sp>
      </p:grpSp>
      <p:grpSp>
        <p:nvGrpSpPr>
          <p:cNvPr id="92" name="Group 13"/>
          <p:cNvGrpSpPr/>
          <p:nvPr/>
        </p:nvGrpSpPr>
        <p:grpSpPr>
          <a:xfrm>
            <a:off x="7057440" y="5040"/>
            <a:ext cx="1850040" cy="750960"/>
            <a:chOff x="7057440" y="5040"/>
            <a:chExt cx="1850040" cy="750960"/>
          </a:xfrm>
        </p:grpSpPr>
        <p:sp>
          <p:nvSpPr>
            <p:cNvPr id="93" name="CustomShape 14"/>
            <p:cNvSpPr/>
            <p:nvPr/>
          </p:nvSpPr>
          <p:spPr>
            <a:xfrm>
              <a:off x="7659360" y="5040"/>
              <a:ext cx="1248120" cy="750960"/>
            </a:xfrm>
            <a:prstGeom prst="parallelogram">
              <a:avLst>
                <a:gd name="adj" fmla="val 158024"/>
              </a:avLst>
            </a:prstGeom>
            <a:solidFill>
              <a:srgbClr val="233a44"/>
            </a:solidFill>
            <a:ln>
              <a:noFill/>
            </a:ln>
          </p:spPr>
          <p:style>
            <a:lnRef idx="0"/>
            <a:fillRef idx="0"/>
            <a:effectRef idx="0"/>
            <a:fontRef idx="minor"/>
          </p:style>
        </p:sp>
        <p:sp>
          <p:nvSpPr>
            <p:cNvPr id="94" name="CustomShape 15"/>
            <p:cNvSpPr/>
            <p:nvPr/>
          </p:nvSpPr>
          <p:spPr>
            <a:xfrm>
              <a:off x="7358400" y="5040"/>
              <a:ext cx="1248120" cy="750960"/>
            </a:xfrm>
            <a:prstGeom prst="parallelogram">
              <a:avLst>
                <a:gd name="adj" fmla="val 158024"/>
              </a:avLst>
            </a:prstGeom>
            <a:solidFill>
              <a:srgbClr val="233a44"/>
            </a:solidFill>
            <a:ln>
              <a:noFill/>
            </a:ln>
          </p:spPr>
          <p:style>
            <a:lnRef idx="0"/>
            <a:fillRef idx="0"/>
            <a:effectRef idx="0"/>
            <a:fontRef idx="minor"/>
          </p:style>
        </p:sp>
        <p:sp>
          <p:nvSpPr>
            <p:cNvPr id="95" name="CustomShape 16"/>
            <p:cNvSpPr/>
            <p:nvPr/>
          </p:nvSpPr>
          <p:spPr>
            <a:xfrm>
              <a:off x="7057440" y="5040"/>
              <a:ext cx="1248120" cy="750960"/>
            </a:xfrm>
            <a:prstGeom prst="parallelogram">
              <a:avLst>
                <a:gd name="adj" fmla="val 158024"/>
              </a:avLst>
            </a:prstGeom>
            <a:solidFill>
              <a:srgbClr val="233a44"/>
            </a:solidFill>
            <a:ln>
              <a:noFill/>
            </a:ln>
          </p:spPr>
          <p:style>
            <a:lnRef idx="0"/>
            <a:fillRef idx="0"/>
            <a:effectRef idx="0"/>
            <a:fontRef idx="minor"/>
          </p:style>
        </p:sp>
      </p:grpSp>
      <p:grpSp>
        <p:nvGrpSpPr>
          <p:cNvPr id="96" name="Group 17"/>
          <p:cNvGrpSpPr/>
          <p:nvPr/>
        </p:nvGrpSpPr>
        <p:grpSpPr>
          <a:xfrm>
            <a:off x="6553080" y="4217760"/>
            <a:ext cx="2387880" cy="924480"/>
            <a:chOff x="6553080" y="4217760"/>
            <a:chExt cx="2387880" cy="924480"/>
          </a:xfrm>
        </p:grpSpPr>
        <p:sp>
          <p:nvSpPr>
            <p:cNvPr id="97" name="CustomShape 18"/>
            <p:cNvSpPr/>
            <p:nvPr/>
          </p:nvSpPr>
          <p:spPr>
            <a:xfrm>
              <a:off x="7329960" y="4217760"/>
              <a:ext cx="1611000" cy="924480"/>
            </a:xfrm>
            <a:prstGeom prst="parallelogram">
              <a:avLst>
                <a:gd name="adj" fmla="val 158024"/>
              </a:avLst>
            </a:prstGeom>
            <a:solidFill>
              <a:srgbClr val="ffffff"/>
            </a:solidFill>
            <a:ln>
              <a:noFill/>
            </a:ln>
          </p:spPr>
          <p:style>
            <a:lnRef idx="0"/>
            <a:fillRef idx="0"/>
            <a:effectRef idx="0"/>
            <a:fontRef idx="minor"/>
          </p:style>
        </p:sp>
        <p:sp>
          <p:nvSpPr>
            <p:cNvPr id="98" name="CustomShape 19"/>
            <p:cNvSpPr/>
            <p:nvPr/>
          </p:nvSpPr>
          <p:spPr>
            <a:xfrm>
              <a:off x="6941520" y="4217760"/>
              <a:ext cx="1611000" cy="924480"/>
            </a:xfrm>
            <a:prstGeom prst="parallelogram">
              <a:avLst>
                <a:gd name="adj" fmla="val 158024"/>
              </a:avLst>
            </a:prstGeom>
            <a:solidFill>
              <a:srgbClr val="ffffff"/>
            </a:solidFill>
            <a:ln>
              <a:noFill/>
            </a:ln>
          </p:spPr>
          <p:style>
            <a:lnRef idx="0"/>
            <a:fillRef idx="0"/>
            <a:effectRef idx="0"/>
            <a:fontRef idx="minor"/>
          </p:style>
        </p:sp>
        <p:sp>
          <p:nvSpPr>
            <p:cNvPr id="99" name="CustomShape 20"/>
            <p:cNvSpPr/>
            <p:nvPr/>
          </p:nvSpPr>
          <p:spPr>
            <a:xfrm>
              <a:off x="6553080" y="4217760"/>
              <a:ext cx="1611000" cy="924480"/>
            </a:xfrm>
            <a:prstGeom prst="parallelogram">
              <a:avLst>
                <a:gd name="adj" fmla="val 158024"/>
              </a:avLst>
            </a:prstGeom>
            <a:solidFill>
              <a:srgbClr val="ffffff"/>
            </a:solidFill>
            <a:ln>
              <a:noFill/>
            </a:ln>
          </p:spPr>
          <p:style>
            <a:lnRef idx="0"/>
            <a:fillRef idx="0"/>
            <a:effectRef idx="0"/>
            <a:fontRef idx="minor"/>
          </p:style>
        </p:sp>
      </p:grpSp>
      <p:grpSp>
        <p:nvGrpSpPr>
          <p:cNvPr id="100" name="Group 21"/>
          <p:cNvGrpSpPr/>
          <p:nvPr/>
        </p:nvGrpSpPr>
        <p:grpSpPr>
          <a:xfrm>
            <a:off x="199080" y="4055760"/>
            <a:ext cx="2794320" cy="1082160"/>
            <a:chOff x="199080" y="4055760"/>
            <a:chExt cx="2794320" cy="1082160"/>
          </a:xfrm>
        </p:grpSpPr>
        <p:sp>
          <p:nvSpPr>
            <p:cNvPr id="101" name="CustomShape 22"/>
            <p:cNvSpPr/>
            <p:nvPr/>
          </p:nvSpPr>
          <p:spPr>
            <a:xfrm>
              <a:off x="1108080" y="4055760"/>
              <a:ext cx="1885320" cy="1082160"/>
            </a:xfrm>
            <a:prstGeom prst="parallelogram">
              <a:avLst>
                <a:gd name="adj" fmla="val 158024"/>
              </a:avLst>
            </a:prstGeom>
            <a:solidFill>
              <a:srgbClr val="00796b"/>
            </a:solidFill>
            <a:ln>
              <a:noFill/>
            </a:ln>
          </p:spPr>
          <p:style>
            <a:lnRef idx="0"/>
            <a:fillRef idx="0"/>
            <a:effectRef idx="0"/>
            <a:fontRef idx="minor"/>
          </p:style>
        </p:sp>
        <p:sp>
          <p:nvSpPr>
            <p:cNvPr id="102" name="CustomShape 23"/>
            <p:cNvSpPr/>
            <p:nvPr/>
          </p:nvSpPr>
          <p:spPr>
            <a:xfrm>
              <a:off x="653760" y="4055760"/>
              <a:ext cx="1885320" cy="1082160"/>
            </a:xfrm>
            <a:prstGeom prst="parallelogram">
              <a:avLst>
                <a:gd name="adj" fmla="val 158024"/>
              </a:avLst>
            </a:prstGeom>
            <a:solidFill>
              <a:srgbClr val="00796b"/>
            </a:solidFill>
            <a:ln>
              <a:noFill/>
            </a:ln>
          </p:spPr>
          <p:style>
            <a:lnRef idx="0"/>
            <a:fillRef idx="0"/>
            <a:effectRef idx="0"/>
            <a:fontRef idx="minor"/>
          </p:style>
        </p:sp>
        <p:sp>
          <p:nvSpPr>
            <p:cNvPr id="103" name="CustomShape 24"/>
            <p:cNvSpPr/>
            <p:nvPr/>
          </p:nvSpPr>
          <p:spPr>
            <a:xfrm>
              <a:off x="199080" y="4055760"/>
              <a:ext cx="1885320" cy="1082160"/>
            </a:xfrm>
            <a:prstGeom prst="parallelogram">
              <a:avLst>
                <a:gd name="adj" fmla="val 158024"/>
              </a:avLst>
            </a:prstGeom>
            <a:solidFill>
              <a:srgbClr val="00796b"/>
            </a:solidFill>
            <a:ln>
              <a:noFill/>
            </a:ln>
          </p:spPr>
          <p:style>
            <a:lnRef idx="0"/>
            <a:fillRef idx="0"/>
            <a:effectRef idx="0"/>
            <a:fontRef idx="minor"/>
          </p:style>
        </p:sp>
      </p:grpSp>
      <p:sp>
        <p:nvSpPr>
          <p:cNvPr id="104" name="PlaceHolder 25"/>
          <p:cNvSpPr>
            <a:spLocks noGrp="1"/>
          </p:cNvSpPr>
          <p:nvPr>
            <p:ph type="title"/>
          </p:nvPr>
        </p:nvSpPr>
        <p:spPr>
          <a:xfrm>
            <a:off x="819000" y="845640"/>
            <a:ext cx="7504560" cy="953640"/>
          </a:xfrm>
          <a:prstGeom prst="rect">
            <a:avLst/>
          </a:prstGeom>
        </p:spPr>
        <p:txBody>
          <a:bodyPr lIns="0" rIns="0" tIns="0" bIns="0" anchor="ctr">
            <a:noAutofit/>
          </a:bodyPr>
          <a:p>
            <a:r>
              <a:rPr b="0" lang="en-GB" sz="1800" spc="-1" strike="noStrike">
                <a:latin typeface="Arial"/>
              </a:rPr>
              <a:t>Click to edit the title text format</a:t>
            </a:r>
            <a:endParaRPr b="0" lang="en-GB" sz="1800" spc="-1" strike="noStrike">
              <a:latin typeface="Arial"/>
            </a:endParaRPr>
          </a:p>
        </p:txBody>
      </p:sp>
      <p:sp>
        <p:nvSpPr>
          <p:cNvPr id="105" name="PlaceHolder 26"/>
          <p:cNvSpPr>
            <a:spLocks noGrp="1"/>
          </p:cNvSpPr>
          <p:nvPr>
            <p:ph type="body"/>
          </p:nvPr>
        </p:nvSpPr>
        <p:spPr>
          <a:xfrm>
            <a:off x="819000" y="1990800"/>
            <a:ext cx="7504560" cy="24469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1800" spc="-1" strike="noStrike">
                <a:latin typeface="Arial"/>
              </a:rPr>
              <a:t>Click to edit the outline text format</a:t>
            </a:r>
            <a:endParaRPr b="0" lang="en-GB" sz="1800" spc="-1" strike="noStrike">
              <a:latin typeface="Arial"/>
            </a:endParaRPr>
          </a:p>
          <a:p>
            <a:pPr lvl="1" marL="864000" indent="-324000">
              <a:spcBef>
                <a:spcPts val="1134"/>
              </a:spcBef>
              <a:buClr>
                <a:srgbClr val="000000"/>
              </a:buClr>
              <a:buSzPct val="75000"/>
              <a:buFont typeface="Symbol" charset="2"/>
              <a:buChar char=""/>
            </a:pPr>
            <a:r>
              <a:rPr b="0" lang="en-GB" sz="1800" spc="-1" strike="noStrike">
                <a:latin typeface="Arial"/>
              </a:rPr>
              <a:t>Second Outline Level</a:t>
            </a:r>
            <a:endParaRPr b="0" lang="en-GB" sz="1800" spc="-1" strike="noStrike">
              <a:latin typeface="Arial"/>
            </a:endParaRPr>
          </a:p>
          <a:p>
            <a:pPr lvl="2" marL="1296000" indent="-288000">
              <a:spcBef>
                <a:spcPts val="850"/>
              </a:spcBef>
              <a:buClr>
                <a:srgbClr val="000000"/>
              </a:buClr>
              <a:buSzPct val="45000"/>
              <a:buFont typeface="Wingdings" charset="2"/>
              <a:buChar char=""/>
            </a:pPr>
            <a:r>
              <a:rPr b="0" lang="en-GB" sz="1800" spc="-1" strike="noStrike">
                <a:latin typeface="Arial"/>
              </a:rPr>
              <a:t>Third Outline Level</a:t>
            </a:r>
            <a:endParaRPr b="0" lang="en-GB" sz="1800" spc="-1" strike="noStrike">
              <a:latin typeface="Arial"/>
            </a:endParaRPr>
          </a:p>
          <a:p>
            <a:pPr lvl="3" marL="1728000" indent="-216000">
              <a:spcBef>
                <a:spcPts val="567"/>
              </a:spcBef>
              <a:buClr>
                <a:srgbClr val="000000"/>
              </a:buClr>
              <a:buSzPct val="75000"/>
              <a:buFont typeface="Symbol" charset="2"/>
              <a:buChar char=""/>
            </a:pPr>
            <a:r>
              <a:rPr b="0" lang="en-GB" sz="1800" spc="-1" strike="noStrike">
                <a:latin typeface="Arial"/>
              </a:rPr>
              <a:t>Fourth Outline Level</a:t>
            </a:r>
            <a:endParaRPr b="0" lang="en-GB" sz="1800" spc="-1" strike="noStrike">
              <a:latin typeface="Arial"/>
            </a:endParaRPr>
          </a:p>
          <a:p>
            <a:pPr lvl="4" marL="2160000" indent="-216000">
              <a:spcBef>
                <a:spcPts val="283"/>
              </a:spcBef>
              <a:buClr>
                <a:srgbClr val="000000"/>
              </a:buClr>
              <a:buSzPct val="45000"/>
              <a:buFont typeface="Wingdings" charset="2"/>
              <a:buChar char=""/>
            </a:pPr>
            <a:r>
              <a:rPr b="0" lang="en-GB" sz="1800" spc="-1" strike="noStrike">
                <a:latin typeface="Arial"/>
              </a:rPr>
              <a:t>Fifth Outline Level</a:t>
            </a:r>
            <a:endParaRPr b="0" lang="en-GB" sz="1800" spc="-1" strike="noStrike">
              <a:latin typeface="Arial"/>
            </a:endParaRPr>
          </a:p>
          <a:p>
            <a:pPr lvl="5" marL="2592000" indent="-216000">
              <a:spcBef>
                <a:spcPts val="283"/>
              </a:spcBef>
              <a:buClr>
                <a:srgbClr val="000000"/>
              </a:buClr>
              <a:buSzPct val="45000"/>
              <a:buFont typeface="Wingdings" charset="2"/>
              <a:buChar char=""/>
            </a:pPr>
            <a:r>
              <a:rPr b="0" lang="en-GB" sz="1800" spc="-1" strike="noStrike">
                <a:latin typeface="Arial"/>
              </a:rPr>
              <a:t>Sixth Outline Level</a:t>
            </a:r>
            <a:endParaRPr b="0" lang="en-GB" sz="1800" spc="-1" strike="noStrike">
              <a:latin typeface="Arial"/>
            </a:endParaRPr>
          </a:p>
          <a:p>
            <a:pPr lvl="6" marL="3024000" indent="-216000">
              <a:spcBef>
                <a:spcPts val="283"/>
              </a:spcBef>
              <a:buClr>
                <a:srgbClr val="000000"/>
              </a:buClr>
              <a:buSzPct val="45000"/>
              <a:buFont typeface="Wingdings" charset="2"/>
              <a:buChar char=""/>
            </a:pPr>
            <a:r>
              <a:rPr b="0" lang="en-GB" sz="1800" spc="-1" strike="noStrike">
                <a:latin typeface="Arial"/>
              </a:rPr>
              <a:t>Seventh Outline Level</a:t>
            </a:r>
            <a:endParaRPr b="0" lang="en-GB"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33a44"/>
        </a:solidFill>
      </p:bgPr>
    </p:bg>
    <p:spTree>
      <p:nvGrpSpPr>
        <p:cNvPr id="1" name=""/>
        <p:cNvGrpSpPr/>
        <p:nvPr/>
      </p:nvGrpSpPr>
      <p:grpSpPr>
        <a:xfrm>
          <a:off x="0" y="0"/>
          <a:ext cx="0" cy="0"/>
          <a:chOff x="0" y="0"/>
          <a:chExt cx="0" cy="0"/>
        </a:xfrm>
      </p:grpSpPr>
      <p:sp>
        <p:nvSpPr>
          <p:cNvPr id="142" name="CustomShape 1"/>
          <p:cNvSpPr/>
          <p:nvPr/>
        </p:nvSpPr>
        <p:spPr>
          <a:xfrm flipH="1">
            <a:off x="3576960" y="1550880"/>
            <a:ext cx="5560200" cy="3591720"/>
          </a:xfrm>
          <a:prstGeom prst="rtTriangle">
            <a:avLst/>
          </a:prstGeom>
          <a:solidFill>
            <a:srgbClr val="d9d9d9"/>
          </a:solidFill>
          <a:ln>
            <a:noFill/>
          </a:ln>
        </p:spPr>
        <p:style>
          <a:lnRef idx="0"/>
          <a:fillRef idx="0"/>
          <a:effectRef idx="0"/>
          <a:fontRef idx="minor"/>
        </p:style>
      </p:sp>
      <p:sp>
        <p:nvSpPr>
          <p:cNvPr id="143" name="CustomShape 2"/>
          <p:cNvSpPr/>
          <p:nvPr/>
        </p:nvSpPr>
        <p:spPr>
          <a:xfrm>
            <a:off x="0" y="2824560"/>
            <a:ext cx="7369200" cy="2318040"/>
          </a:xfrm>
          <a:prstGeom prst="rtTriangle">
            <a:avLst/>
          </a:prstGeom>
          <a:solidFill>
            <a:srgbClr val="c4a15a"/>
          </a:solidFill>
          <a:ln>
            <a:noFill/>
          </a:ln>
        </p:spPr>
        <p:style>
          <a:lnRef idx="0"/>
          <a:fillRef idx="0"/>
          <a:effectRef idx="0"/>
          <a:fontRef idx="minor"/>
        </p:style>
      </p:sp>
      <p:sp>
        <p:nvSpPr>
          <p:cNvPr id="144" name="CustomShape 3"/>
          <p:cNvSpPr/>
          <p:nvPr/>
        </p:nvSpPr>
        <p:spPr>
          <a:xfrm>
            <a:off x="203400" y="206280"/>
            <a:ext cx="8736480" cy="4730040"/>
          </a:xfrm>
          <a:prstGeom prst="rect">
            <a:avLst/>
          </a:prstGeom>
          <a:solidFill>
            <a:srgbClr val="ffffff"/>
          </a:solidFill>
          <a:ln>
            <a:noFill/>
          </a:ln>
          <a:effectLst>
            <a:outerShdw dir="0" dist="0">
              <a:srgbClr val="000000">
                <a:alpha val="40000"/>
              </a:srgbClr>
            </a:outerShdw>
          </a:effectLst>
        </p:spPr>
        <p:style>
          <a:lnRef idx="0"/>
          <a:fillRef idx="0"/>
          <a:effectRef idx="0"/>
          <a:fontRef idx="minor"/>
        </p:style>
      </p:sp>
      <p:sp>
        <p:nvSpPr>
          <p:cNvPr id="145" name="PlaceHolder 4"/>
          <p:cNvSpPr>
            <a:spLocks noGrp="1"/>
          </p:cNvSpPr>
          <p:nvPr>
            <p:ph type="title"/>
          </p:nvPr>
        </p:nvSpPr>
        <p:spPr>
          <a:xfrm>
            <a:off x="457200" y="205200"/>
            <a:ext cx="8229240" cy="858600"/>
          </a:xfrm>
          <a:prstGeom prst="rect">
            <a:avLst/>
          </a:prstGeom>
        </p:spPr>
        <p:txBody>
          <a:bodyPr lIns="0" rIns="0" tIns="0" bIns="0" anchor="ctr">
            <a:noAutofit/>
          </a:bodyPr>
          <a:p>
            <a:pPr algn="ctr"/>
            <a:r>
              <a:rPr b="0" lang="en-GB" sz="4400" spc="-1" strike="noStrike">
                <a:latin typeface="Arial"/>
              </a:rPr>
              <a:t>Click to edit the title text format</a:t>
            </a:r>
            <a:endParaRPr b="0" lang="en-GB" sz="4400" spc="-1" strike="noStrike">
              <a:latin typeface="Arial"/>
            </a:endParaRPr>
          </a:p>
        </p:txBody>
      </p:sp>
      <p:sp>
        <p:nvSpPr>
          <p:cNvPr id="146" name="PlaceHolder 5"/>
          <p:cNvSpPr>
            <a:spLocks noGrp="1"/>
          </p:cNvSpPr>
          <p:nvPr>
            <p:ph type="body"/>
          </p:nvPr>
        </p:nvSpPr>
        <p:spPr>
          <a:xfrm>
            <a:off x="457200" y="1203480"/>
            <a:ext cx="8229240" cy="2982960"/>
          </a:xfrm>
          <a:prstGeom prst="rect">
            <a:avLst/>
          </a:prstGeom>
        </p:spPr>
        <p:txBody>
          <a:bodyPr lIns="0" rIns="0" tIns="0" bIns="0">
            <a:normAutofit/>
          </a:bodyPr>
          <a:p>
            <a:pPr marL="432000" indent="-324000">
              <a:spcBef>
                <a:spcPts val="1417"/>
              </a:spcBef>
              <a:buClr>
                <a:srgbClr val="ffffff"/>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ffffff"/>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ffffff"/>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ffffff"/>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ffffff"/>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ffffff"/>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ffffff"/>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fillRect/>
          </a:stretch>
        </a:blipFill>
      </p:bgPr>
    </p:bg>
    <p:spTree>
      <p:nvGrpSpPr>
        <p:cNvPr id="1" name=""/>
        <p:cNvGrpSpPr/>
        <p:nvPr/>
      </p:nvGrpSpPr>
      <p:grpSpPr>
        <a:xfrm>
          <a:off x="0" y="0"/>
          <a:ext cx="0" cy="0"/>
          <a:chOff x="0" y="0"/>
          <a:chExt cx="0" cy="0"/>
        </a:xfrm>
      </p:grpSpPr>
      <p:sp>
        <p:nvSpPr>
          <p:cNvPr id="183" name="PlaceHolder 1"/>
          <p:cNvSpPr>
            <a:spLocks noGrp="1"/>
          </p:cNvSpPr>
          <p:nvPr>
            <p:ph type="title"/>
          </p:nvPr>
        </p:nvSpPr>
        <p:spPr>
          <a:xfrm>
            <a:off x="457200" y="205200"/>
            <a:ext cx="8229240" cy="858600"/>
          </a:xfrm>
          <a:prstGeom prst="rect">
            <a:avLst/>
          </a:prstGeom>
        </p:spPr>
        <p:txBody>
          <a:bodyPr lIns="0" rIns="0" tIns="0" bIns="0" anchor="ctr">
            <a:noAutofit/>
          </a:bodyPr>
          <a:p>
            <a:pPr algn="ctr"/>
            <a:r>
              <a:rPr b="0" lang="en-GB" sz="4400" spc="-1" strike="noStrike">
                <a:latin typeface="Arial"/>
              </a:rPr>
              <a:t>Click to edit the title text format</a:t>
            </a:r>
            <a:endParaRPr b="0" lang="en-GB" sz="4400" spc="-1" strike="noStrike">
              <a:latin typeface="Arial"/>
            </a:endParaRPr>
          </a:p>
        </p:txBody>
      </p:sp>
      <p:sp>
        <p:nvSpPr>
          <p:cNvPr id="184" name="PlaceHolder 2"/>
          <p:cNvSpPr>
            <a:spLocks noGrp="1"/>
          </p:cNvSpPr>
          <p:nvPr>
            <p:ph type="body"/>
          </p:nvPr>
        </p:nvSpPr>
        <p:spPr>
          <a:xfrm>
            <a:off x="457200" y="1203480"/>
            <a:ext cx="8229240" cy="298296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21" name="Google Shape;6;p1" descr=""/>
          <p:cNvPicPr/>
          <p:nvPr/>
        </p:nvPicPr>
        <p:blipFill>
          <a:blip r:embed="rId2"/>
          <a:stretch/>
        </p:blipFill>
        <p:spPr>
          <a:xfrm>
            <a:off x="8823600" y="0"/>
            <a:ext cx="318960" cy="5138280"/>
          </a:xfrm>
          <a:prstGeom prst="rect">
            <a:avLst/>
          </a:prstGeom>
          <a:ln>
            <a:noFill/>
          </a:ln>
        </p:spPr>
      </p:pic>
      <p:sp>
        <p:nvSpPr>
          <p:cNvPr id="222" name="PlaceHolder 1"/>
          <p:cNvSpPr>
            <a:spLocks noGrp="1"/>
          </p:cNvSpPr>
          <p:nvPr>
            <p:ph type="title"/>
          </p:nvPr>
        </p:nvSpPr>
        <p:spPr>
          <a:xfrm>
            <a:off x="457200" y="205200"/>
            <a:ext cx="8229240" cy="858600"/>
          </a:xfrm>
          <a:prstGeom prst="rect">
            <a:avLst/>
          </a:prstGeom>
        </p:spPr>
        <p:txBody>
          <a:bodyPr lIns="0" rIns="0" tIns="0" bIns="0" anchor="ctr">
            <a:noAutofit/>
          </a:bodyPr>
          <a:p>
            <a:pPr algn="ctr"/>
            <a:r>
              <a:rPr b="0" lang="en-GB" sz="4400" spc="-1" strike="noStrike">
                <a:latin typeface="Arial"/>
              </a:rPr>
              <a:t>Click to edit the title text format</a:t>
            </a:r>
            <a:endParaRPr b="0" lang="en-GB" sz="4400" spc="-1" strike="noStrike">
              <a:latin typeface="Arial"/>
            </a:endParaRPr>
          </a:p>
        </p:txBody>
      </p:sp>
      <p:sp>
        <p:nvSpPr>
          <p:cNvPr id="223" name="PlaceHolder 2"/>
          <p:cNvSpPr>
            <a:spLocks noGrp="1"/>
          </p:cNvSpPr>
          <p:nvPr>
            <p:ph type="body"/>
          </p:nvPr>
        </p:nvSpPr>
        <p:spPr>
          <a:xfrm>
            <a:off x="457200" y="1203480"/>
            <a:ext cx="8229240" cy="298296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33a44"/>
        </a:solidFill>
      </p:bgPr>
    </p:bg>
    <p:spTree>
      <p:nvGrpSpPr>
        <p:cNvPr id="1" name=""/>
        <p:cNvGrpSpPr/>
        <p:nvPr/>
      </p:nvGrpSpPr>
      <p:grpSpPr>
        <a:xfrm>
          <a:off x="0" y="0"/>
          <a:ext cx="0" cy="0"/>
          <a:chOff x="0" y="0"/>
          <a:chExt cx="0" cy="0"/>
        </a:xfrm>
      </p:grpSpPr>
      <p:sp>
        <p:nvSpPr>
          <p:cNvPr id="260" name="CustomShape 1"/>
          <p:cNvSpPr/>
          <p:nvPr/>
        </p:nvSpPr>
        <p:spPr>
          <a:xfrm flipH="1">
            <a:off x="3576960" y="1550880"/>
            <a:ext cx="5560200" cy="3591720"/>
          </a:xfrm>
          <a:prstGeom prst="rtTriangle">
            <a:avLst/>
          </a:prstGeom>
          <a:solidFill>
            <a:srgbClr val="d9d9d9"/>
          </a:solidFill>
          <a:ln>
            <a:noFill/>
          </a:ln>
        </p:spPr>
        <p:style>
          <a:lnRef idx="0"/>
          <a:fillRef idx="0"/>
          <a:effectRef idx="0"/>
          <a:fontRef idx="minor"/>
        </p:style>
      </p:sp>
      <p:sp>
        <p:nvSpPr>
          <p:cNvPr id="261" name="CustomShape 2"/>
          <p:cNvSpPr/>
          <p:nvPr/>
        </p:nvSpPr>
        <p:spPr>
          <a:xfrm>
            <a:off x="0" y="2824560"/>
            <a:ext cx="7369200" cy="2318040"/>
          </a:xfrm>
          <a:prstGeom prst="rtTriangle">
            <a:avLst/>
          </a:prstGeom>
          <a:solidFill>
            <a:srgbClr val="c4a15a"/>
          </a:solidFill>
          <a:ln>
            <a:noFill/>
          </a:ln>
        </p:spPr>
        <p:style>
          <a:lnRef idx="0"/>
          <a:fillRef idx="0"/>
          <a:effectRef idx="0"/>
          <a:fontRef idx="minor"/>
        </p:style>
      </p:sp>
      <p:sp>
        <p:nvSpPr>
          <p:cNvPr id="262" name="CustomShape 3"/>
          <p:cNvSpPr/>
          <p:nvPr/>
        </p:nvSpPr>
        <p:spPr>
          <a:xfrm>
            <a:off x="203400" y="206280"/>
            <a:ext cx="8736480" cy="4730040"/>
          </a:xfrm>
          <a:prstGeom prst="rect">
            <a:avLst/>
          </a:prstGeom>
          <a:solidFill>
            <a:srgbClr val="ffffff"/>
          </a:solidFill>
          <a:ln>
            <a:noFill/>
          </a:ln>
          <a:effectLst>
            <a:outerShdw dir="0" dist="0">
              <a:srgbClr val="000000">
                <a:alpha val="40000"/>
              </a:srgbClr>
            </a:outerShdw>
          </a:effectLst>
        </p:spPr>
        <p:style>
          <a:lnRef idx="0"/>
          <a:fillRef idx="0"/>
          <a:effectRef idx="0"/>
          <a:fontRef idx="minor"/>
        </p:style>
      </p:sp>
      <p:sp>
        <p:nvSpPr>
          <p:cNvPr id="263" name="PlaceHolder 4"/>
          <p:cNvSpPr>
            <a:spLocks noGrp="1"/>
          </p:cNvSpPr>
          <p:nvPr>
            <p:ph type="title"/>
          </p:nvPr>
        </p:nvSpPr>
        <p:spPr>
          <a:xfrm>
            <a:off x="457200" y="205200"/>
            <a:ext cx="8229240" cy="858600"/>
          </a:xfrm>
          <a:prstGeom prst="rect">
            <a:avLst/>
          </a:prstGeom>
        </p:spPr>
        <p:txBody>
          <a:bodyPr lIns="0" rIns="0" tIns="0" bIns="0" anchor="ctr">
            <a:noAutofit/>
          </a:bodyPr>
          <a:p>
            <a:pPr algn="ctr"/>
            <a:r>
              <a:rPr b="0" lang="en-GB" sz="4400" spc="-1" strike="noStrike">
                <a:latin typeface="Arial"/>
              </a:rPr>
              <a:t>Click to edit the title text format</a:t>
            </a:r>
            <a:endParaRPr b="0" lang="en-GB" sz="4400" spc="-1" strike="noStrike">
              <a:latin typeface="Arial"/>
            </a:endParaRPr>
          </a:p>
        </p:txBody>
      </p:sp>
      <p:sp>
        <p:nvSpPr>
          <p:cNvPr id="264" name="PlaceHolder 5"/>
          <p:cNvSpPr>
            <a:spLocks noGrp="1"/>
          </p:cNvSpPr>
          <p:nvPr>
            <p:ph type="body"/>
          </p:nvPr>
        </p:nvSpPr>
        <p:spPr>
          <a:xfrm>
            <a:off x="457200" y="1203480"/>
            <a:ext cx="8229240" cy="2982960"/>
          </a:xfrm>
          <a:prstGeom prst="rect">
            <a:avLst/>
          </a:prstGeom>
        </p:spPr>
        <p:txBody>
          <a:bodyPr lIns="0" rIns="0" tIns="0" bIns="0">
            <a:normAutofit/>
          </a:bodyPr>
          <a:p>
            <a:pPr marL="432000" indent="-324000">
              <a:spcBef>
                <a:spcPts val="1417"/>
              </a:spcBef>
              <a:buClr>
                <a:srgbClr val="ffffff"/>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ffffff"/>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ffffff"/>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ffffff"/>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ffffff"/>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ffffff"/>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ffffff"/>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image" Target="../media/image8.jpeg"/><Relationship Id="rId3"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jpeg"/><Relationship Id="rId3"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image" Target="../media/image13.jpeg"/><Relationship Id="rId3"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2.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37.xml"/>
</Relationships>
</file>

<file path=ppt/slides/_rels/slide13.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37.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17.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49.xml"/>
</Relationships>
</file>

<file path=ppt/slides/_rels/slide18.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49.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21.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49.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24.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37.xml"/>
</Relationships>
</file>

<file path=ppt/slides/_rels/slide25.xml.rels><?xml version="1.0" encoding="UTF-8"?>
<Relationships xmlns="http://schemas.openxmlformats.org/package/2006/relationships"><Relationship Id="rId1" Type="http://schemas.openxmlformats.org/officeDocument/2006/relationships/hyperlink" Target="https://www.youtube.com/watch?v=SBoFVoGA4nk" TargetMode="External"/><Relationship Id="rId2" Type="http://schemas.openxmlformats.org/officeDocument/2006/relationships/slideLayout" Target="../slideLayouts/slideLayout37.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73.xml"/>
</Relationships>
</file>

<file path=ppt/slides/_rels/slide32.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61.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3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1" name="CustomShape 1"/>
          <p:cNvSpPr/>
          <p:nvPr/>
        </p:nvSpPr>
        <p:spPr>
          <a:xfrm>
            <a:off x="1680480" y="1189080"/>
            <a:ext cx="5782320" cy="1456200"/>
          </a:xfrm>
          <a:prstGeom prst="rect">
            <a:avLst/>
          </a:prstGeom>
          <a:noFill/>
          <a:ln>
            <a:noFill/>
          </a:ln>
        </p:spPr>
        <p:style>
          <a:lnRef idx="0"/>
          <a:fillRef idx="0"/>
          <a:effectRef idx="0"/>
          <a:fontRef idx="minor"/>
        </p:style>
        <p:txBody>
          <a:bodyPr lIns="90000" rIns="90000" tIns="91440" bIns="91440" anchor="b">
            <a:noAutofit/>
          </a:bodyPr>
          <a:p>
            <a:pPr algn="ctr">
              <a:lnSpc>
                <a:spcPct val="100000"/>
              </a:lnSpc>
            </a:pPr>
            <a:r>
              <a:rPr b="0" lang="en-GB" sz="4000" spc="-1" strike="noStrike">
                <a:solidFill>
                  <a:srgbClr val="ffffff"/>
                </a:solidFill>
                <a:latin typeface="Roboto Slab"/>
                <a:ea typeface="Roboto Slab"/>
              </a:rPr>
              <a:t>The Giver</a:t>
            </a:r>
            <a:endParaRPr b="0" lang="en-GB" sz="4000" spc="-1" strike="noStrike">
              <a:latin typeface="Arial"/>
            </a:endParaRPr>
          </a:p>
        </p:txBody>
      </p:sp>
      <p:sp>
        <p:nvSpPr>
          <p:cNvPr id="302" name="CustomShape 2"/>
          <p:cNvSpPr/>
          <p:nvPr/>
        </p:nvSpPr>
        <p:spPr>
          <a:xfrm>
            <a:off x="1680480" y="3049560"/>
            <a:ext cx="5782320" cy="907920"/>
          </a:xfrm>
          <a:prstGeom prst="rect">
            <a:avLst/>
          </a:prstGeom>
          <a:noFill/>
          <a:ln>
            <a:noFill/>
          </a:ln>
        </p:spPr>
        <p:style>
          <a:lnRef idx="0"/>
          <a:fillRef idx="0"/>
          <a:effectRef idx="0"/>
          <a:fontRef idx="minor"/>
        </p:style>
        <p:txBody>
          <a:bodyPr lIns="90000" rIns="90000" tIns="91440" bIns="91440">
            <a:noAutofit/>
          </a:bodyPr>
          <a:p>
            <a:pPr algn="ctr">
              <a:lnSpc>
                <a:spcPct val="100000"/>
              </a:lnSpc>
            </a:pPr>
            <a:r>
              <a:rPr b="0" lang="en-GB" sz="2400" spc="-1" strike="noStrike">
                <a:solidFill>
                  <a:srgbClr val="8bc34a"/>
                </a:solidFill>
                <a:latin typeface="Roboto Slab"/>
                <a:ea typeface="Roboto Slab"/>
              </a:rPr>
              <a:t>Introduction</a:t>
            </a: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3" name="CustomShape 1"/>
          <p:cNvSpPr/>
          <p:nvPr/>
        </p:nvSpPr>
        <p:spPr>
          <a:xfrm>
            <a:off x="388080" y="457920"/>
            <a:ext cx="8367120" cy="685080"/>
          </a:xfrm>
          <a:prstGeom prst="rect">
            <a:avLst/>
          </a:prstGeom>
          <a:noFill/>
          <a:ln>
            <a:noFill/>
          </a:ln>
        </p:spPr>
        <p:style>
          <a:lnRef idx="0"/>
          <a:fillRef idx="0"/>
          <a:effectRef idx="0"/>
          <a:fontRef idx="minor"/>
        </p:style>
        <p:txBody>
          <a:bodyPr lIns="90000" rIns="90000" tIns="91440" bIns="91440" anchor="b">
            <a:noAutofit/>
          </a:bodyPr>
          <a:p>
            <a:pPr>
              <a:lnSpc>
                <a:spcPct val="100000"/>
              </a:lnSpc>
            </a:pPr>
            <a:r>
              <a:rPr b="0" lang="en-GB" sz="3000" spc="-1" strike="noStrike">
                <a:solidFill>
                  <a:srgbClr val="ffffff"/>
                </a:solidFill>
                <a:latin typeface="Roboto Slab"/>
                <a:ea typeface="Roboto Slab"/>
              </a:rPr>
              <a:t>Memories</a:t>
            </a:r>
            <a:endParaRPr b="0" lang="en-GB" sz="3000" spc="-1" strike="noStrike">
              <a:latin typeface="Arial"/>
            </a:endParaRPr>
          </a:p>
        </p:txBody>
      </p:sp>
      <p:sp>
        <p:nvSpPr>
          <p:cNvPr id="304" name="CustomShape 2"/>
          <p:cNvSpPr/>
          <p:nvPr/>
        </p:nvSpPr>
        <p:spPr>
          <a:xfrm>
            <a:off x="388080" y="1340640"/>
            <a:ext cx="8367120" cy="307800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800" spc="-1" strike="noStrike">
                <a:solidFill>
                  <a:srgbClr val="ffffff"/>
                </a:solidFill>
                <a:latin typeface="Roboto"/>
                <a:ea typeface="Roboto"/>
              </a:rPr>
              <a:t>In your exercise book, write down 3 memories you have from your childhood. They can be happy memories, sad memories, exciting events or painful occurrences.</a:t>
            </a:r>
            <a:endParaRPr b="0" lang="en-GB" sz="1800" spc="-1" strike="noStrike">
              <a:latin typeface="Arial"/>
            </a:endParaRPr>
          </a:p>
          <a:p>
            <a:pPr>
              <a:lnSpc>
                <a:spcPct val="115000"/>
              </a:lnSpc>
              <a:spcAft>
                <a:spcPts val="1599"/>
              </a:spcAft>
            </a:pPr>
            <a:endParaRPr b="0" lang="en-GB" sz="1800" spc="-1" strike="noStrike">
              <a:latin typeface="Arial"/>
            </a:endParaRPr>
          </a:p>
        </p:txBody>
      </p:sp>
      <p:pic>
        <p:nvPicPr>
          <p:cNvPr id="305" name="Shape 71" descr=""/>
          <p:cNvPicPr/>
          <p:nvPr/>
        </p:nvPicPr>
        <p:blipFill>
          <a:blip r:embed="rId1"/>
          <a:srcRect l="0" t="0" r="0" b="63222"/>
          <a:stretch/>
        </p:blipFill>
        <p:spPr>
          <a:xfrm rot="10805400">
            <a:off x="3660120" y="2606400"/>
            <a:ext cx="4306680" cy="1890720"/>
          </a:xfrm>
          <a:prstGeom prst="rect">
            <a:avLst/>
          </a:prstGeom>
          <a:ln>
            <a:noFill/>
          </a:ln>
        </p:spPr>
      </p:pic>
      <p:sp>
        <p:nvSpPr>
          <p:cNvPr id="306" name="CustomShape 3"/>
          <p:cNvSpPr/>
          <p:nvPr/>
        </p:nvSpPr>
        <p:spPr>
          <a:xfrm rot="21588000">
            <a:off x="3744000" y="2715120"/>
            <a:ext cx="4250160" cy="1132560"/>
          </a:xfrm>
          <a:prstGeom prst="rect">
            <a:avLst/>
          </a:prstGeom>
          <a:noFill/>
          <a:ln>
            <a:noFill/>
          </a:ln>
        </p:spPr>
        <p:style>
          <a:lnRef idx="0"/>
          <a:fillRef idx="0"/>
          <a:effectRef idx="0"/>
          <a:fontRef idx="minor"/>
        </p:style>
        <p:txBody>
          <a:bodyPr lIns="90000" rIns="90000" tIns="91440" bIns="91440">
            <a:noAutofit/>
          </a:bodyPr>
          <a:p>
            <a:pPr marL="457200" indent="-342000">
              <a:lnSpc>
                <a:spcPct val="100000"/>
              </a:lnSpc>
              <a:buClr>
                <a:srgbClr val="000000"/>
              </a:buClr>
              <a:buFont typeface="StarSymbol"/>
              <a:buChar char="-"/>
            </a:pPr>
            <a:endParaRPr b="1" lang="en-GB" sz="1800" spc="-1" strike="noStrike">
              <a:latin typeface="Bradley Hand ITC"/>
            </a:endParaRPr>
          </a:p>
          <a:p>
            <a:pPr marL="457200" indent="-342000">
              <a:lnSpc>
                <a:spcPct val="100000"/>
              </a:lnSpc>
              <a:buClr>
                <a:srgbClr val="000000"/>
              </a:buClr>
              <a:buFont typeface="StarSymbol"/>
              <a:buChar char="-"/>
            </a:pPr>
            <a:r>
              <a:rPr b="1" lang="en-GB" sz="1600" spc="-1" strike="noStrike">
                <a:solidFill>
                  <a:srgbClr val="000000"/>
                </a:solidFill>
                <a:latin typeface="Bradley Hand ITC"/>
                <a:ea typeface="Arial"/>
              </a:rPr>
              <a:t>My first beach holiday</a:t>
            </a:r>
            <a:endParaRPr b="1" lang="en-GB" sz="1600" spc="-1" strike="noStrike">
              <a:latin typeface="Bradley Hand ITC"/>
            </a:endParaRPr>
          </a:p>
          <a:p>
            <a:pPr marL="457200" indent="-342000">
              <a:lnSpc>
                <a:spcPct val="100000"/>
              </a:lnSpc>
              <a:buClr>
                <a:srgbClr val="000000"/>
              </a:buClr>
              <a:buFont typeface="StarSymbol"/>
              <a:buChar char="-"/>
            </a:pPr>
            <a:r>
              <a:rPr b="1" lang="en-GB" sz="1600" spc="-1" strike="noStrike">
                <a:solidFill>
                  <a:srgbClr val="000000"/>
                </a:solidFill>
                <a:latin typeface="Bradley Hand ITC"/>
                <a:ea typeface="Arial"/>
              </a:rPr>
              <a:t>Feeding the ducks at the park</a:t>
            </a:r>
            <a:endParaRPr b="1" lang="en-GB" sz="1600" spc="-1" strike="noStrike">
              <a:latin typeface="Bradley Hand ITC"/>
            </a:endParaRPr>
          </a:p>
          <a:p>
            <a:pPr marL="457200" indent="-342000">
              <a:lnSpc>
                <a:spcPct val="100000"/>
              </a:lnSpc>
              <a:buClr>
                <a:srgbClr val="000000"/>
              </a:buClr>
              <a:buFont typeface="StarSymbol"/>
              <a:buChar char="-"/>
            </a:pPr>
            <a:r>
              <a:rPr b="1" lang="en-GB" sz="1600" spc="-1" strike="noStrike">
                <a:solidFill>
                  <a:srgbClr val="000000"/>
                </a:solidFill>
                <a:latin typeface="Bradley Hand ITC"/>
                <a:ea typeface="Arial"/>
              </a:rPr>
              <a:t>Broke my collarbone in PE</a:t>
            </a:r>
            <a:endParaRPr b="1" lang="en-GB" sz="1600" spc="-1" strike="noStrike">
              <a:latin typeface="Bradley Hand ITC"/>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7" name="CustomShape 1"/>
          <p:cNvSpPr/>
          <p:nvPr/>
        </p:nvSpPr>
        <p:spPr>
          <a:xfrm>
            <a:off x="388080" y="457920"/>
            <a:ext cx="8367120" cy="685080"/>
          </a:xfrm>
          <a:prstGeom prst="rect">
            <a:avLst/>
          </a:prstGeom>
          <a:noFill/>
          <a:ln>
            <a:noFill/>
          </a:ln>
        </p:spPr>
        <p:style>
          <a:lnRef idx="0"/>
          <a:fillRef idx="0"/>
          <a:effectRef idx="0"/>
          <a:fontRef idx="minor"/>
        </p:style>
        <p:txBody>
          <a:bodyPr lIns="90000" rIns="90000" tIns="91440" bIns="91440" anchor="b">
            <a:noAutofit/>
          </a:bodyPr>
          <a:p>
            <a:pPr>
              <a:lnSpc>
                <a:spcPct val="100000"/>
              </a:lnSpc>
            </a:pPr>
            <a:r>
              <a:rPr b="0" lang="en-GB" sz="3000" spc="-1" strike="noStrike">
                <a:solidFill>
                  <a:srgbClr val="ffffff"/>
                </a:solidFill>
                <a:latin typeface="Roboto Slab"/>
                <a:ea typeface="Roboto Slab"/>
              </a:rPr>
              <a:t>Expand</a:t>
            </a:r>
            <a:endParaRPr b="0" lang="en-GB" sz="3000" spc="-1" strike="noStrike">
              <a:latin typeface="Arial"/>
            </a:endParaRPr>
          </a:p>
        </p:txBody>
      </p:sp>
      <p:sp>
        <p:nvSpPr>
          <p:cNvPr id="308" name="CustomShape 2"/>
          <p:cNvSpPr/>
          <p:nvPr/>
        </p:nvSpPr>
        <p:spPr>
          <a:xfrm>
            <a:off x="388080" y="1489680"/>
            <a:ext cx="8367120" cy="307800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2400" spc="-1" strike="noStrike">
                <a:solidFill>
                  <a:srgbClr val="ffffff"/>
                </a:solidFill>
                <a:latin typeface="Roboto"/>
                <a:ea typeface="Roboto"/>
              </a:rPr>
              <a:t>Take 30 seconds to expand </a:t>
            </a:r>
            <a:r>
              <a:rPr b="0" lang="en-GB" sz="2400" spc="-1" strike="noStrike" u="sng">
                <a:solidFill>
                  <a:srgbClr val="ffffff"/>
                </a:solidFill>
                <a:uFillTx/>
                <a:latin typeface="Roboto"/>
                <a:ea typeface="Roboto"/>
              </a:rPr>
              <a:t>one</a:t>
            </a:r>
            <a:r>
              <a:rPr b="0" lang="en-GB" sz="2400" spc="-1" strike="noStrike">
                <a:solidFill>
                  <a:srgbClr val="ffffff"/>
                </a:solidFill>
                <a:latin typeface="Roboto"/>
                <a:ea typeface="Roboto"/>
              </a:rPr>
              <a:t> of your 3 memories, explaining why it stands out in your mind.</a:t>
            </a:r>
            <a:endParaRPr b="0" lang="en-GB" sz="2400" spc="-1" strike="noStrike">
              <a:latin typeface="Arial"/>
            </a:endParaRPr>
          </a:p>
        </p:txBody>
      </p:sp>
      <p:pic>
        <p:nvPicPr>
          <p:cNvPr id="309" name="Shape 79" descr=""/>
          <p:cNvPicPr/>
          <p:nvPr/>
        </p:nvPicPr>
        <p:blipFill>
          <a:blip r:embed="rId1"/>
          <a:stretch/>
        </p:blipFill>
        <p:spPr>
          <a:xfrm>
            <a:off x="2543400" y="2742840"/>
            <a:ext cx="4056120" cy="1824840"/>
          </a:xfrm>
          <a:prstGeom prst="rect">
            <a:avLst/>
          </a:prstGeom>
          <a:ln>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0" name="CustomShape 1"/>
          <p:cNvSpPr/>
          <p:nvPr/>
        </p:nvSpPr>
        <p:spPr>
          <a:xfrm>
            <a:off x="388080" y="457920"/>
            <a:ext cx="8367120" cy="685080"/>
          </a:xfrm>
          <a:prstGeom prst="rect">
            <a:avLst/>
          </a:prstGeom>
          <a:noFill/>
          <a:ln>
            <a:noFill/>
          </a:ln>
        </p:spPr>
        <p:style>
          <a:lnRef idx="0"/>
          <a:fillRef idx="0"/>
          <a:effectRef idx="0"/>
          <a:fontRef idx="minor"/>
        </p:style>
        <p:txBody>
          <a:bodyPr lIns="90000" rIns="90000" tIns="91440" bIns="91440" anchor="b">
            <a:noAutofit/>
          </a:bodyPr>
          <a:p>
            <a:pPr>
              <a:lnSpc>
                <a:spcPct val="100000"/>
              </a:lnSpc>
            </a:pPr>
            <a:r>
              <a:rPr b="0" lang="en-GB" sz="3000" spc="-1" strike="noStrike">
                <a:solidFill>
                  <a:srgbClr val="ffffff"/>
                </a:solidFill>
                <a:latin typeface="Roboto Slab"/>
                <a:ea typeface="Roboto Slab"/>
              </a:rPr>
              <a:t>Think</a:t>
            </a:r>
            <a:endParaRPr b="0" lang="en-GB" sz="3000" spc="-1" strike="noStrike">
              <a:latin typeface="Arial"/>
            </a:endParaRPr>
          </a:p>
        </p:txBody>
      </p:sp>
      <p:sp>
        <p:nvSpPr>
          <p:cNvPr id="311" name="CustomShape 2"/>
          <p:cNvSpPr/>
          <p:nvPr/>
        </p:nvSpPr>
        <p:spPr>
          <a:xfrm>
            <a:off x="388080" y="1489680"/>
            <a:ext cx="8367120" cy="307800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800" spc="-1" strike="noStrike">
                <a:solidFill>
                  <a:srgbClr val="ffffff"/>
                </a:solidFill>
                <a:latin typeface="Roboto"/>
                <a:ea typeface="Roboto"/>
              </a:rPr>
              <a:t>Are there any memories, in your list or otherwise, that you would prefer to forget?</a:t>
            </a:r>
            <a:endParaRPr b="0" lang="en-GB" sz="1800" spc="-1" strike="noStrike">
              <a:latin typeface="Arial"/>
            </a:endParaRPr>
          </a:p>
          <a:p>
            <a:pPr>
              <a:lnSpc>
                <a:spcPct val="115000"/>
              </a:lnSpc>
              <a:spcAft>
                <a:spcPts val="1599"/>
              </a:spcAft>
            </a:pPr>
            <a:r>
              <a:rPr b="0" lang="en-GB" sz="1800" spc="-1" strike="noStrike">
                <a:solidFill>
                  <a:srgbClr val="ffffff"/>
                </a:solidFill>
                <a:latin typeface="Roboto"/>
                <a:ea typeface="Roboto"/>
              </a:rPr>
              <a:t>What if it were possible to forget unwanted memories? Would that be a good thing or a bad thing?</a:t>
            </a:r>
            <a:endParaRPr b="0" lang="en-GB" sz="1800" spc="-1" strike="noStrike">
              <a:latin typeface="Arial"/>
            </a:endParaRPr>
          </a:p>
          <a:p>
            <a:pPr>
              <a:lnSpc>
                <a:spcPct val="115000"/>
              </a:lnSpc>
              <a:spcAft>
                <a:spcPts val="1599"/>
              </a:spcAft>
            </a:pPr>
            <a:r>
              <a:rPr b="0" lang="en-GB" sz="1800" spc="-1" strike="noStrike">
                <a:solidFill>
                  <a:srgbClr val="ffffff"/>
                </a:solidFill>
                <a:latin typeface="Roboto"/>
                <a:ea typeface="Roboto"/>
              </a:rPr>
              <a:t>Write your answer in full sentences. Make sure you give reasons for your response.</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2" name="Shape 90" descr=""/>
          <p:cNvPicPr/>
          <p:nvPr/>
        </p:nvPicPr>
        <p:blipFill>
          <a:blip r:embed="rId1"/>
          <a:srcRect l="7624" t="53588" r="41164" b="8749"/>
          <a:stretch/>
        </p:blipFill>
        <p:spPr>
          <a:xfrm rot="530400">
            <a:off x="243720" y="509040"/>
            <a:ext cx="4168080" cy="1915920"/>
          </a:xfrm>
          <a:prstGeom prst="rect">
            <a:avLst/>
          </a:prstGeom>
          <a:ln>
            <a:noFill/>
          </a:ln>
        </p:spPr>
      </p:pic>
      <p:pic>
        <p:nvPicPr>
          <p:cNvPr id="313" name="Shape 91" descr=""/>
          <p:cNvPicPr/>
          <p:nvPr/>
        </p:nvPicPr>
        <p:blipFill>
          <a:blip r:embed="rId2"/>
          <a:srcRect l="0" t="14863" r="42437" b="34233"/>
          <a:stretch/>
        </p:blipFill>
        <p:spPr>
          <a:xfrm rot="21028800">
            <a:off x="4566960" y="2347200"/>
            <a:ext cx="4197960" cy="2319840"/>
          </a:xfrm>
          <a:prstGeom prst="rect">
            <a:avLst/>
          </a:prstGeom>
          <a:ln>
            <a:noFill/>
          </a:ln>
        </p:spPr>
      </p:pic>
      <p:sp>
        <p:nvSpPr>
          <p:cNvPr id="314" name="CustomShape 1"/>
          <p:cNvSpPr/>
          <p:nvPr/>
        </p:nvSpPr>
        <p:spPr>
          <a:xfrm>
            <a:off x="4955040" y="565560"/>
            <a:ext cx="3822480" cy="983520"/>
          </a:xfrm>
          <a:prstGeom prst="roundRect">
            <a:avLst>
              <a:gd name="adj" fmla="val 16667"/>
            </a:avLst>
          </a:prstGeom>
          <a:solidFill>
            <a:srgbClr val="cfd8dc"/>
          </a:solidFill>
          <a:ln w="9360">
            <a:solidFill>
              <a:srgbClr val="004065"/>
            </a:solidFill>
            <a:round/>
          </a:ln>
        </p:spPr>
        <p:style>
          <a:lnRef idx="0"/>
          <a:fillRef idx="0"/>
          <a:effectRef idx="0"/>
          <a:fontRef idx="minor"/>
        </p:style>
        <p:txBody>
          <a:bodyPr lIns="90000" rIns="90000" tIns="91440" bIns="91440" anchor="ctr">
            <a:noAutofit/>
          </a:bodyPr>
          <a:p>
            <a:pPr algn="ctr">
              <a:lnSpc>
                <a:spcPct val="100000"/>
              </a:lnSpc>
            </a:pPr>
            <a:r>
              <a:rPr b="1" lang="en-GB" sz="1400" spc="-1" strike="noStrike">
                <a:solidFill>
                  <a:srgbClr val="000000"/>
                </a:solidFill>
                <a:latin typeface="Arial"/>
                <a:ea typeface="Arial"/>
              </a:rPr>
              <a:t>How could this sort of treatment be beneficial?</a:t>
            </a:r>
            <a:endParaRPr b="0" lang="en-GB" sz="1400" spc="-1" strike="noStrike">
              <a:latin typeface="Arial"/>
            </a:endParaRPr>
          </a:p>
        </p:txBody>
      </p:sp>
      <p:sp>
        <p:nvSpPr>
          <p:cNvPr id="315" name="CustomShape 2"/>
          <p:cNvSpPr/>
          <p:nvPr/>
        </p:nvSpPr>
        <p:spPr>
          <a:xfrm>
            <a:off x="309600" y="3305520"/>
            <a:ext cx="3822480" cy="983520"/>
          </a:xfrm>
          <a:prstGeom prst="roundRect">
            <a:avLst>
              <a:gd name="adj" fmla="val 16667"/>
            </a:avLst>
          </a:prstGeom>
          <a:solidFill>
            <a:srgbClr val="cfd8dc"/>
          </a:solidFill>
          <a:ln w="9360">
            <a:solidFill>
              <a:srgbClr val="004065"/>
            </a:solidFill>
            <a:round/>
          </a:ln>
        </p:spPr>
        <p:style>
          <a:lnRef idx="0"/>
          <a:fillRef idx="0"/>
          <a:effectRef idx="0"/>
          <a:fontRef idx="minor"/>
        </p:style>
        <p:txBody>
          <a:bodyPr lIns="90000" rIns="90000" tIns="91440" bIns="91440" anchor="ctr">
            <a:noAutofit/>
          </a:bodyPr>
          <a:p>
            <a:pPr algn="ctr">
              <a:lnSpc>
                <a:spcPct val="100000"/>
              </a:lnSpc>
            </a:pPr>
            <a:r>
              <a:rPr b="1" lang="en-GB" sz="1400" spc="-1" strike="noStrike">
                <a:solidFill>
                  <a:srgbClr val="000000"/>
                </a:solidFill>
                <a:latin typeface="Arial"/>
                <a:ea typeface="Arial"/>
              </a:rPr>
              <a:t>What could be some of the dangers?</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6" name="CustomShape 1"/>
          <p:cNvSpPr/>
          <p:nvPr/>
        </p:nvSpPr>
        <p:spPr>
          <a:xfrm>
            <a:off x="388080" y="457920"/>
            <a:ext cx="8367120" cy="685080"/>
          </a:xfrm>
          <a:prstGeom prst="rect">
            <a:avLst/>
          </a:prstGeom>
          <a:noFill/>
          <a:ln>
            <a:noFill/>
          </a:ln>
        </p:spPr>
        <p:style>
          <a:lnRef idx="0"/>
          <a:fillRef idx="0"/>
          <a:effectRef idx="0"/>
          <a:fontRef idx="minor"/>
        </p:style>
        <p:txBody>
          <a:bodyPr lIns="90000" rIns="90000" tIns="91440" bIns="91440" anchor="b">
            <a:noAutofit/>
          </a:bodyPr>
          <a:p>
            <a:pPr>
              <a:lnSpc>
                <a:spcPct val="100000"/>
              </a:lnSpc>
            </a:pPr>
            <a:r>
              <a:rPr b="0" lang="en-GB" sz="3000" spc="-1" strike="noStrike">
                <a:solidFill>
                  <a:srgbClr val="ffffff"/>
                </a:solidFill>
                <a:latin typeface="Roboto Slab"/>
                <a:ea typeface="Roboto Slab"/>
              </a:rPr>
              <a:t>Holocaust memorial day</a:t>
            </a:r>
            <a:endParaRPr b="0" lang="en-GB" sz="3000" spc="-1" strike="noStrike">
              <a:latin typeface="Arial"/>
            </a:endParaRPr>
          </a:p>
        </p:txBody>
      </p:sp>
      <p:sp>
        <p:nvSpPr>
          <p:cNvPr id="317" name="CustomShape 2"/>
          <p:cNvSpPr/>
          <p:nvPr/>
        </p:nvSpPr>
        <p:spPr>
          <a:xfrm>
            <a:off x="388080" y="1348560"/>
            <a:ext cx="8367120" cy="307800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800" spc="-1" strike="noStrike">
                <a:solidFill>
                  <a:srgbClr val="ffffff"/>
                </a:solidFill>
                <a:latin typeface="Roboto"/>
                <a:ea typeface="Roboto"/>
              </a:rPr>
              <a:t>January 27th marks the international Holocaust Memorial Day, where we are called to reflect on the horrible atrocities committed by the Nazi government in Germany towards 6 million Jews (and other minorities).</a:t>
            </a:r>
            <a:endParaRPr b="0" lang="en-GB" sz="1800" spc="-1" strike="noStrike">
              <a:latin typeface="Arial"/>
            </a:endParaRPr>
          </a:p>
        </p:txBody>
      </p:sp>
      <p:pic>
        <p:nvPicPr>
          <p:cNvPr id="318" name="Shape 100" descr=""/>
          <p:cNvPicPr/>
          <p:nvPr/>
        </p:nvPicPr>
        <p:blipFill>
          <a:blip r:embed="rId1"/>
          <a:stretch/>
        </p:blipFill>
        <p:spPr>
          <a:xfrm>
            <a:off x="6035040" y="2689200"/>
            <a:ext cx="2876040" cy="2156760"/>
          </a:xfrm>
          <a:prstGeom prst="rect">
            <a:avLst/>
          </a:prstGeom>
          <a:ln>
            <a:noFill/>
          </a:ln>
        </p:spPr>
      </p:pic>
      <p:pic>
        <p:nvPicPr>
          <p:cNvPr id="319" name="Shape 101" descr=""/>
          <p:cNvPicPr/>
          <p:nvPr/>
        </p:nvPicPr>
        <p:blipFill>
          <a:blip r:embed="rId2"/>
          <a:stretch/>
        </p:blipFill>
        <p:spPr>
          <a:xfrm>
            <a:off x="133560" y="2689200"/>
            <a:ext cx="2876400" cy="2156760"/>
          </a:xfrm>
          <a:prstGeom prst="rect">
            <a:avLst/>
          </a:prstGeom>
          <a:ln>
            <a:noFill/>
          </a:ln>
        </p:spPr>
      </p:pic>
      <p:sp>
        <p:nvSpPr>
          <p:cNvPr id="320" name="CustomShape 3"/>
          <p:cNvSpPr/>
          <p:nvPr/>
        </p:nvSpPr>
        <p:spPr>
          <a:xfrm>
            <a:off x="2235960" y="2359440"/>
            <a:ext cx="4671000" cy="2817000"/>
          </a:xfrm>
          <a:prstGeom prst="irregularSeal1">
            <a:avLst/>
          </a:prstGeom>
          <a:solidFill>
            <a:srgbClr val="558b2f"/>
          </a:solidFill>
          <a:ln w="9360">
            <a:solidFill>
              <a:srgbClr val="004065"/>
            </a:solidFill>
            <a:round/>
          </a:ln>
        </p:spPr>
        <p:style>
          <a:lnRef idx="0"/>
          <a:fillRef idx="0"/>
          <a:effectRef idx="0"/>
          <a:fontRef idx="minor"/>
        </p:style>
        <p:txBody>
          <a:bodyPr lIns="90000" rIns="90000" tIns="91440" bIns="91440" anchor="ctr">
            <a:noAutofit/>
          </a:bodyPr>
          <a:p>
            <a:pPr>
              <a:lnSpc>
                <a:spcPct val="100000"/>
              </a:lnSpc>
            </a:pPr>
            <a:r>
              <a:rPr b="1" lang="en-GB" sz="1400" spc="-1" strike="noStrike">
                <a:solidFill>
                  <a:srgbClr val="ffffff"/>
                </a:solidFill>
                <a:latin typeface="Arial"/>
                <a:ea typeface="Arial"/>
              </a:rPr>
              <a:t>Do you think it would be a good/bad thing for humanity to forget that suffering like the Holocaust ever happened? Why/why not?</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1" name="CustomShape 1"/>
          <p:cNvSpPr/>
          <p:nvPr/>
        </p:nvSpPr>
        <p:spPr>
          <a:xfrm>
            <a:off x="388080" y="457920"/>
            <a:ext cx="8367120" cy="685080"/>
          </a:xfrm>
          <a:prstGeom prst="rect">
            <a:avLst/>
          </a:prstGeom>
          <a:noFill/>
          <a:ln>
            <a:noFill/>
          </a:ln>
        </p:spPr>
        <p:style>
          <a:lnRef idx="0"/>
          <a:fillRef idx="0"/>
          <a:effectRef idx="0"/>
          <a:fontRef idx="minor"/>
        </p:style>
      </p:sp>
      <p:sp>
        <p:nvSpPr>
          <p:cNvPr id="322" name="CustomShape 2"/>
          <p:cNvSpPr/>
          <p:nvPr/>
        </p:nvSpPr>
        <p:spPr>
          <a:xfrm>
            <a:off x="2587320" y="2901600"/>
            <a:ext cx="3099600" cy="1025640"/>
          </a:xfrm>
          <a:prstGeom prst="rect">
            <a:avLst/>
          </a:prstGeom>
          <a:noFill/>
          <a:ln>
            <a:noFill/>
          </a:ln>
        </p:spPr>
        <p:style>
          <a:lnRef idx="0"/>
          <a:fillRef idx="0"/>
          <a:effectRef idx="0"/>
          <a:fontRef idx="minor"/>
        </p:style>
        <p:txBody>
          <a:bodyPr lIns="90000" rIns="90000" tIns="91440" bIns="91440">
            <a:noAutofit/>
          </a:bodyPr>
          <a:p>
            <a:pPr algn="r">
              <a:lnSpc>
                <a:spcPct val="115000"/>
              </a:lnSpc>
              <a:spcAft>
                <a:spcPts val="1599"/>
              </a:spcAft>
            </a:pPr>
            <a:r>
              <a:rPr b="0" lang="en-GB" sz="1800" spc="-1" strike="noStrike">
                <a:solidFill>
                  <a:srgbClr val="ffffff"/>
                </a:solidFill>
                <a:latin typeface="Roboto"/>
                <a:ea typeface="Roboto"/>
              </a:rPr>
              <a:t>Lord Acton - 1895</a:t>
            </a:r>
            <a:endParaRPr b="0" lang="en-GB" sz="1800" spc="-1" strike="noStrike">
              <a:latin typeface="Arial"/>
            </a:endParaRPr>
          </a:p>
        </p:txBody>
      </p:sp>
      <p:pic>
        <p:nvPicPr>
          <p:cNvPr id="323" name="Shape 109" descr=""/>
          <p:cNvPicPr/>
          <p:nvPr/>
        </p:nvPicPr>
        <p:blipFill>
          <a:blip r:embed="rId1"/>
          <a:stretch/>
        </p:blipFill>
        <p:spPr>
          <a:xfrm>
            <a:off x="5979600" y="942840"/>
            <a:ext cx="2219760" cy="3256920"/>
          </a:xfrm>
          <a:prstGeom prst="rect">
            <a:avLst/>
          </a:prstGeom>
          <a:ln>
            <a:noFill/>
          </a:ln>
        </p:spPr>
      </p:pic>
      <p:sp>
        <p:nvSpPr>
          <p:cNvPr id="324" name="CustomShape 3"/>
          <p:cNvSpPr/>
          <p:nvPr/>
        </p:nvSpPr>
        <p:spPr>
          <a:xfrm>
            <a:off x="2535120" y="942840"/>
            <a:ext cx="3256920" cy="1779840"/>
          </a:xfrm>
          <a:prstGeom prst="wedgeRoundRectCallout">
            <a:avLst>
              <a:gd name="adj1" fmla="val 67681"/>
              <a:gd name="adj2" fmla="val 29414"/>
              <a:gd name="adj3" fmla="val 0"/>
            </a:avLst>
          </a:prstGeom>
          <a:solidFill>
            <a:srgbClr val="cfd8dc"/>
          </a:solidFill>
          <a:ln w="9360">
            <a:solidFill>
              <a:srgbClr val="004065"/>
            </a:solidFill>
            <a:round/>
          </a:ln>
        </p:spPr>
        <p:style>
          <a:lnRef idx="0"/>
          <a:fillRef idx="0"/>
          <a:effectRef idx="0"/>
          <a:fontRef idx="minor"/>
        </p:style>
        <p:txBody>
          <a:bodyPr lIns="90000" rIns="90000" tIns="91440" bIns="91440" anchor="ctr">
            <a:noAutofit/>
          </a:bodyPr>
          <a:p>
            <a:pPr algn="ctr">
              <a:lnSpc>
                <a:spcPct val="100000"/>
              </a:lnSpc>
            </a:pPr>
            <a:r>
              <a:rPr b="0" lang="en-GB" sz="2400" spc="-1" strike="noStrike">
                <a:solidFill>
                  <a:srgbClr val="000000"/>
                </a:solidFill>
                <a:latin typeface="Arial"/>
                <a:ea typeface="Arial"/>
              </a:rPr>
              <a:t>Those who refuse to learn from history are doomed to repeat it.</a:t>
            </a: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5" name="CustomShape 1"/>
          <p:cNvSpPr/>
          <p:nvPr/>
        </p:nvSpPr>
        <p:spPr>
          <a:xfrm>
            <a:off x="388080" y="457920"/>
            <a:ext cx="8367120" cy="685080"/>
          </a:xfrm>
          <a:prstGeom prst="rect">
            <a:avLst/>
          </a:prstGeom>
          <a:noFill/>
          <a:ln>
            <a:noFill/>
          </a:ln>
        </p:spPr>
        <p:style>
          <a:lnRef idx="0"/>
          <a:fillRef idx="0"/>
          <a:effectRef idx="0"/>
          <a:fontRef idx="minor"/>
        </p:style>
        <p:txBody>
          <a:bodyPr lIns="90000" rIns="90000" tIns="91440" bIns="91440" anchor="b">
            <a:noAutofit/>
          </a:bodyPr>
          <a:p>
            <a:pPr>
              <a:lnSpc>
                <a:spcPct val="100000"/>
              </a:lnSpc>
            </a:pPr>
            <a:r>
              <a:rPr b="0" lang="en-GB" sz="3000" spc="-1" strike="noStrike">
                <a:solidFill>
                  <a:srgbClr val="ffffff"/>
                </a:solidFill>
                <a:latin typeface="Roboto Slab"/>
                <a:ea typeface="Roboto Slab"/>
              </a:rPr>
              <a:t>The Giver</a:t>
            </a:r>
            <a:endParaRPr b="0" lang="en-GB" sz="3000" spc="-1" strike="noStrike">
              <a:latin typeface="Arial"/>
            </a:endParaRPr>
          </a:p>
        </p:txBody>
      </p:sp>
      <p:sp>
        <p:nvSpPr>
          <p:cNvPr id="326" name="CustomShape 2"/>
          <p:cNvSpPr/>
          <p:nvPr/>
        </p:nvSpPr>
        <p:spPr>
          <a:xfrm>
            <a:off x="388080" y="1730880"/>
            <a:ext cx="8367120" cy="307800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800" spc="-1" strike="noStrike">
                <a:solidFill>
                  <a:srgbClr val="ffffff"/>
                </a:solidFill>
                <a:latin typeface="Roboto"/>
                <a:ea typeface="Roboto"/>
              </a:rPr>
              <a:t>Author: Lois Lowry</a:t>
            </a:r>
            <a:endParaRPr b="0" lang="en-GB" sz="1800" spc="-1" strike="noStrike">
              <a:latin typeface="Arial"/>
            </a:endParaRPr>
          </a:p>
          <a:p>
            <a:pPr>
              <a:lnSpc>
                <a:spcPct val="115000"/>
              </a:lnSpc>
              <a:spcAft>
                <a:spcPts val="1599"/>
              </a:spcAft>
            </a:pPr>
            <a:r>
              <a:rPr b="0" lang="en-GB" sz="1800" spc="-1" strike="noStrike">
                <a:solidFill>
                  <a:srgbClr val="ffffff"/>
                </a:solidFill>
                <a:latin typeface="Roboto"/>
                <a:ea typeface="Roboto"/>
              </a:rPr>
              <a:t>Published: 1993</a:t>
            </a:r>
            <a:endParaRPr b="0" lang="en-GB" sz="1800" spc="-1" strike="noStrike">
              <a:latin typeface="Arial"/>
            </a:endParaRPr>
          </a:p>
          <a:p>
            <a:pPr>
              <a:lnSpc>
                <a:spcPct val="115000"/>
              </a:lnSpc>
              <a:spcAft>
                <a:spcPts val="1599"/>
              </a:spcAft>
            </a:pPr>
            <a:r>
              <a:rPr b="0" lang="en-GB" sz="1800" spc="-1" strike="noStrike">
                <a:solidFill>
                  <a:srgbClr val="ffffff"/>
                </a:solidFill>
                <a:latin typeface="Roboto"/>
                <a:ea typeface="Roboto"/>
              </a:rPr>
              <a:t>Premise: Set in a non-specific time in the far future where the community has successfully managed to control memory, emotion, colour and more, in order to create peace and equality between all people.</a:t>
            </a:r>
            <a:endParaRPr b="0" lang="en-GB" sz="1800" spc="-1" strike="noStrike">
              <a:latin typeface="Arial"/>
            </a:endParaRPr>
          </a:p>
        </p:txBody>
      </p:sp>
      <p:pic>
        <p:nvPicPr>
          <p:cNvPr id="327" name="Shape 117" descr=""/>
          <p:cNvPicPr/>
          <p:nvPr/>
        </p:nvPicPr>
        <p:blipFill>
          <a:blip r:embed="rId1"/>
          <a:stretch/>
        </p:blipFill>
        <p:spPr>
          <a:xfrm>
            <a:off x="2944080" y="293400"/>
            <a:ext cx="1631880" cy="2311920"/>
          </a:xfrm>
          <a:prstGeom prst="rect">
            <a:avLst/>
          </a:prstGeom>
          <a:ln>
            <a:noFill/>
          </a:ln>
        </p:spPr>
      </p:pic>
      <p:pic>
        <p:nvPicPr>
          <p:cNvPr id="328" name="Shape 118" descr=""/>
          <p:cNvPicPr/>
          <p:nvPr/>
        </p:nvPicPr>
        <p:blipFill>
          <a:blip r:embed="rId2"/>
          <a:stretch/>
        </p:blipFill>
        <p:spPr>
          <a:xfrm>
            <a:off x="4706640" y="293400"/>
            <a:ext cx="4112640" cy="2311920"/>
          </a:xfrm>
          <a:prstGeom prst="rect">
            <a:avLst/>
          </a:prstGeom>
          <a:ln>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9" name="CustomShape 1"/>
          <p:cNvSpPr/>
          <p:nvPr/>
        </p:nvSpPr>
        <p:spPr>
          <a:xfrm>
            <a:off x="388080" y="457920"/>
            <a:ext cx="8367120" cy="685080"/>
          </a:xfrm>
          <a:prstGeom prst="rect">
            <a:avLst/>
          </a:prstGeom>
          <a:noFill/>
          <a:ln>
            <a:noFill/>
          </a:ln>
        </p:spPr>
        <p:style>
          <a:lnRef idx="0"/>
          <a:fillRef idx="0"/>
          <a:effectRef idx="0"/>
          <a:fontRef idx="minor"/>
        </p:style>
        <p:txBody>
          <a:bodyPr lIns="90000" rIns="90000" tIns="91440" bIns="91440" anchor="b">
            <a:noAutofit/>
          </a:bodyPr>
          <a:p>
            <a:pPr>
              <a:lnSpc>
                <a:spcPct val="100000"/>
              </a:lnSpc>
            </a:pPr>
            <a:r>
              <a:rPr b="0" lang="en-GB" sz="3000" spc="-1" strike="noStrike">
                <a:solidFill>
                  <a:srgbClr val="ffffff"/>
                </a:solidFill>
                <a:latin typeface="Roboto Slab"/>
                <a:ea typeface="Roboto Slab"/>
              </a:rPr>
              <a:t>The Giver</a:t>
            </a:r>
            <a:endParaRPr b="0" lang="en-GB" sz="3000" spc="-1" strike="noStrike">
              <a:latin typeface="Arial"/>
            </a:endParaRPr>
          </a:p>
        </p:txBody>
      </p:sp>
      <p:sp>
        <p:nvSpPr>
          <p:cNvPr id="330" name="CustomShape 2"/>
          <p:cNvSpPr/>
          <p:nvPr/>
        </p:nvSpPr>
        <p:spPr>
          <a:xfrm>
            <a:off x="388080" y="1730880"/>
            <a:ext cx="8367120" cy="307800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endParaRPr b="0" lang="en-GB" sz="1800" spc="-1" strike="noStrike">
              <a:latin typeface="Arial"/>
            </a:endParaRPr>
          </a:p>
          <a:p>
            <a:pPr>
              <a:lnSpc>
                <a:spcPct val="115000"/>
              </a:lnSpc>
              <a:spcAft>
                <a:spcPts val="1599"/>
              </a:spcAft>
            </a:pPr>
            <a:endParaRPr b="0" lang="en-GB" sz="1800" spc="-1" strike="noStrike">
              <a:latin typeface="Arial"/>
            </a:endParaRPr>
          </a:p>
          <a:p>
            <a:pPr>
              <a:lnSpc>
                <a:spcPct val="115000"/>
              </a:lnSpc>
              <a:spcAft>
                <a:spcPts val="1599"/>
              </a:spcAft>
            </a:pPr>
            <a:r>
              <a:rPr b="0" lang="en-GB" sz="1800" spc="-1" strike="noStrike">
                <a:solidFill>
                  <a:srgbClr val="ffffff"/>
                </a:solidFill>
                <a:latin typeface="Roboto"/>
                <a:ea typeface="Roboto"/>
              </a:rPr>
              <a:t>In the next few weeks you will read The Giver and consider the challenging ideas that the book explores.  You will also be asked to reflect and consider your own opinion about some difficult concepts.</a:t>
            </a:r>
            <a:endParaRPr b="0" lang="en-GB" sz="1800" spc="-1" strike="noStrike">
              <a:latin typeface="Arial"/>
            </a:endParaRPr>
          </a:p>
          <a:p>
            <a:pPr>
              <a:lnSpc>
                <a:spcPct val="115000"/>
              </a:lnSpc>
              <a:spcAft>
                <a:spcPts val="1599"/>
              </a:spcAft>
            </a:pPr>
            <a:r>
              <a:rPr b="0" lang="en-GB" sz="1800" spc="-1" strike="noStrike">
                <a:solidFill>
                  <a:srgbClr val="ffffff"/>
                </a:solidFill>
                <a:latin typeface="Roboto"/>
                <a:ea typeface="Roboto"/>
              </a:rPr>
              <a:t>Read Chapter 1 and answer the questions on the following slide.</a:t>
            </a:r>
            <a:endParaRPr b="0" lang="en-GB" sz="1800" spc="-1" strike="noStrike">
              <a:latin typeface="Arial"/>
            </a:endParaRPr>
          </a:p>
        </p:txBody>
      </p:sp>
      <p:pic>
        <p:nvPicPr>
          <p:cNvPr id="331" name="Shape 117" descr=""/>
          <p:cNvPicPr/>
          <p:nvPr/>
        </p:nvPicPr>
        <p:blipFill>
          <a:blip r:embed="rId1"/>
          <a:stretch/>
        </p:blipFill>
        <p:spPr>
          <a:xfrm>
            <a:off x="2944080" y="293400"/>
            <a:ext cx="1631880" cy="2311920"/>
          </a:xfrm>
          <a:prstGeom prst="rect">
            <a:avLst/>
          </a:prstGeom>
          <a:ln>
            <a:noFill/>
          </a:ln>
        </p:spPr>
      </p:pic>
      <p:pic>
        <p:nvPicPr>
          <p:cNvPr id="332" name="Shape 118" descr=""/>
          <p:cNvPicPr/>
          <p:nvPr/>
        </p:nvPicPr>
        <p:blipFill>
          <a:blip r:embed="rId2"/>
          <a:stretch/>
        </p:blipFill>
        <p:spPr>
          <a:xfrm>
            <a:off x="4706640" y="293400"/>
            <a:ext cx="4112640" cy="2311920"/>
          </a:xfrm>
          <a:prstGeom prst="rect">
            <a:avLst/>
          </a:prstGeom>
          <a:ln>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3" name="CustomShape 1"/>
          <p:cNvSpPr/>
          <p:nvPr/>
        </p:nvSpPr>
        <p:spPr>
          <a:xfrm>
            <a:off x="388080" y="457920"/>
            <a:ext cx="8367120" cy="685080"/>
          </a:xfrm>
          <a:prstGeom prst="rect">
            <a:avLst/>
          </a:prstGeom>
          <a:noFill/>
          <a:ln>
            <a:noFill/>
          </a:ln>
        </p:spPr>
        <p:style>
          <a:lnRef idx="0"/>
          <a:fillRef idx="0"/>
          <a:effectRef idx="0"/>
          <a:fontRef idx="minor"/>
        </p:style>
        <p:txBody>
          <a:bodyPr lIns="90000" rIns="90000" tIns="91440" bIns="91440" anchor="b">
            <a:noAutofit/>
          </a:bodyPr>
          <a:p>
            <a:pPr>
              <a:lnSpc>
                <a:spcPct val="100000"/>
              </a:lnSpc>
            </a:pPr>
            <a:r>
              <a:rPr b="0" lang="en-GB" sz="3000" spc="-1" strike="noStrike">
                <a:solidFill>
                  <a:srgbClr val="ffffff"/>
                </a:solidFill>
                <a:latin typeface="Roboto Slab"/>
                <a:ea typeface="Roboto Slab"/>
              </a:rPr>
              <a:t>The Giver</a:t>
            </a:r>
            <a:endParaRPr b="0" lang="en-GB" sz="3000" spc="-1" strike="noStrike">
              <a:latin typeface="Arial"/>
            </a:endParaRPr>
          </a:p>
        </p:txBody>
      </p:sp>
      <p:sp>
        <p:nvSpPr>
          <p:cNvPr id="334" name="CustomShape 2"/>
          <p:cNvSpPr/>
          <p:nvPr/>
        </p:nvSpPr>
        <p:spPr>
          <a:xfrm>
            <a:off x="576000" y="1440000"/>
            <a:ext cx="8207280" cy="3200760"/>
          </a:xfrm>
          <a:prstGeom prst="rect">
            <a:avLst/>
          </a:prstGeom>
          <a:noFill/>
          <a:ln>
            <a:noFill/>
          </a:ln>
        </p:spPr>
        <p:style>
          <a:lnRef idx="0"/>
          <a:fillRef idx="0"/>
          <a:effectRef idx="0"/>
          <a:fontRef idx="minor"/>
        </p:style>
        <p:txBody>
          <a:bodyPr lIns="90000" rIns="90000" tIns="45000" bIns="45000">
            <a:noAutofit/>
          </a:bodyPr>
          <a:p>
            <a:pPr>
              <a:lnSpc>
                <a:spcPct val="150000"/>
              </a:lnSpc>
            </a:pPr>
            <a:r>
              <a:rPr b="0" lang="en-GB" sz="2200" spc="-1" strike="noStrike">
                <a:solidFill>
                  <a:srgbClr val="e2e2e2"/>
                </a:solidFill>
                <a:latin typeface="Arial"/>
                <a:ea typeface="DejaVu Sans"/>
              </a:rPr>
              <a:t>1.  Describe Jonas’ community.</a:t>
            </a:r>
            <a:endParaRPr b="0" lang="en-GB" sz="2200" spc="-1" strike="noStrike">
              <a:latin typeface="Arial"/>
            </a:endParaRPr>
          </a:p>
          <a:p>
            <a:pPr>
              <a:lnSpc>
                <a:spcPct val="150000"/>
              </a:lnSpc>
            </a:pPr>
            <a:r>
              <a:rPr b="0" lang="en-GB" sz="2200" spc="-1" strike="noStrike">
                <a:solidFill>
                  <a:srgbClr val="e2e2e2"/>
                </a:solidFill>
                <a:latin typeface="Arial"/>
                <a:ea typeface="DejaVu Sans"/>
              </a:rPr>
              <a:t>2.  Describe Jonas’ family.  What do his parents do?  </a:t>
            </a:r>
            <a:endParaRPr b="0" lang="en-GB" sz="2200" spc="-1" strike="noStrike">
              <a:latin typeface="Arial"/>
            </a:endParaRPr>
          </a:p>
          <a:p>
            <a:pPr>
              <a:lnSpc>
                <a:spcPct val="150000"/>
              </a:lnSpc>
            </a:pPr>
            <a:r>
              <a:rPr b="0" lang="en-GB" sz="2200" spc="-1" strike="noStrike">
                <a:solidFill>
                  <a:srgbClr val="e2e2e2"/>
                </a:solidFill>
                <a:latin typeface="Arial"/>
                <a:ea typeface="DejaVu Sans"/>
              </a:rPr>
              <a:t>3.  Who is Asher?</a:t>
            </a:r>
            <a:endParaRPr b="0" lang="en-GB" sz="2200" spc="-1" strike="noStrike">
              <a:latin typeface="Arial"/>
            </a:endParaRPr>
          </a:p>
          <a:p>
            <a:pPr>
              <a:lnSpc>
                <a:spcPct val="150000"/>
              </a:lnSpc>
            </a:pPr>
            <a:r>
              <a:rPr b="0" lang="en-GB" sz="2200" spc="-1" strike="noStrike">
                <a:solidFill>
                  <a:srgbClr val="e2e2e2"/>
                </a:solidFill>
                <a:latin typeface="Arial"/>
                <a:ea typeface="DejaVu Sans"/>
              </a:rPr>
              <a:t>4.  What do they discuss in their ritual of feeling sharing?</a:t>
            </a:r>
            <a:endParaRPr b="0" lang="en-GB" sz="2200" spc="-1" strike="noStrike">
              <a:latin typeface="Arial"/>
            </a:endParaRPr>
          </a:p>
          <a:p>
            <a:pPr>
              <a:lnSpc>
                <a:spcPct val="150000"/>
              </a:lnSpc>
            </a:pPr>
            <a:r>
              <a:rPr b="0" lang="en-GB" sz="2200" spc="-1" strike="noStrike">
                <a:solidFill>
                  <a:srgbClr val="e2e2e2"/>
                </a:solidFill>
                <a:latin typeface="Arial"/>
                <a:ea typeface="DejaVu Sans"/>
              </a:rPr>
              <a:t>5.  What is this “Ceremony of 12”?</a:t>
            </a:r>
            <a:endParaRPr b="0" lang="en-GB" sz="2200" spc="-1" strike="noStrike">
              <a:latin typeface="Arial"/>
            </a:endParaRPr>
          </a:p>
          <a:p>
            <a:pPr>
              <a:lnSpc>
                <a:spcPct val="150000"/>
              </a:lnSpc>
            </a:pPr>
            <a:endParaRPr b="0" lang="en-GB" sz="2200" spc="-1" strike="noStrike">
              <a:latin typeface="Arial"/>
            </a:endParaRPr>
          </a:p>
          <a:p>
            <a:pPr>
              <a:lnSpc>
                <a:spcPct val="150000"/>
              </a:lnSpc>
            </a:pPr>
            <a:endParaRPr b="0" lang="en-GB" sz="22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5" name="CustomShape 1"/>
          <p:cNvSpPr/>
          <p:nvPr/>
        </p:nvSpPr>
        <p:spPr>
          <a:xfrm>
            <a:off x="1858680" y="1822680"/>
            <a:ext cx="5360400" cy="1447200"/>
          </a:xfrm>
          <a:prstGeom prst="rect">
            <a:avLst/>
          </a:prstGeom>
          <a:noFill/>
          <a:ln>
            <a:noFill/>
          </a:ln>
        </p:spPr>
        <p:style>
          <a:lnRef idx="0"/>
          <a:fillRef idx="0"/>
          <a:effectRef idx="0"/>
          <a:fontRef idx="minor"/>
        </p:style>
        <p:txBody>
          <a:bodyPr lIns="90000" rIns="90000" tIns="91440" bIns="91440" anchor="ctr">
            <a:noAutofit/>
          </a:bodyPr>
          <a:p>
            <a:pPr algn="ctr">
              <a:lnSpc>
                <a:spcPct val="100000"/>
              </a:lnSpc>
            </a:pPr>
            <a:r>
              <a:rPr b="0" lang="en-GB" sz="3800" spc="-1" strike="noStrike">
                <a:solidFill>
                  <a:srgbClr val="af7b51"/>
                </a:solidFill>
                <a:latin typeface="Nunito"/>
                <a:ea typeface="Nunito"/>
              </a:rPr>
              <a:t>Theme 1: Identity &amp;</a:t>
            </a:r>
            <a:br/>
            <a:r>
              <a:rPr b="0" lang="en-GB" sz="3800" spc="-1" strike="noStrike">
                <a:solidFill>
                  <a:srgbClr val="af7b51"/>
                </a:solidFill>
                <a:latin typeface="Nunito"/>
                <a:ea typeface="Nunito"/>
              </a:rPr>
              <a:t>Equality</a:t>
            </a:r>
            <a:endParaRPr b="0" lang="en-GB" sz="3800" spc="-1" strike="noStrike">
              <a:latin typeface="Arial"/>
            </a:endParaRPr>
          </a:p>
        </p:txBody>
      </p:sp>
      <p:sp>
        <p:nvSpPr>
          <p:cNvPr id="336" name="CustomShape 2"/>
          <p:cNvSpPr/>
          <p:nvPr/>
        </p:nvSpPr>
        <p:spPr>
          <a:xfrm>
            <a:off x="1858680" y="3413160"/>
            <a:ext cx="5360400" cy="521640"/>
          </a:xfrm>
          <a:prstGeom prst="rect">
            <a:avLst/>
          </a:prstGeom>
          <a:noFill/>
          <a:ln>
            <a:noFill/>
          </a:ln>
        </p:spPr>
        <p:style>
          <a:lnRef idx="0"/>
          <a:fillRef idx="0"/>
          <a:effectRef idx="0"/>
          <a:fontRef idx="minor"/>
        </p:style>
        <p:txBody>
          <a:bodyPr lIns="90000" rIns="90000" tIns="91440" bIns="91440">
            <a:noAutofit/>
          </a:bodyPr>
          <a:p>
            <a:pPr algn="ctr">
              <a:lnSpc>
                <a:spcPct val="100000"/>
              </a:lnSpc>
            </a:pPr>
            <a:r>
              <a:rPr b="0" lang="en-GB" sz="1600" spc="-1" strike="noStrike">
                <a:solidFill>
                  <a:srgbClr val="af7b51"/>
                </a:solidFill>
                <a:latin typeface="Calibri"/>
                <a:ea typeface="Calibri"/>
              </a:rPr>
              <a:t>The Giver</a:t>
            </a:r>
            <a:endParaRPr b="0" lang="en-GB" sz="16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7" name="CustomShape 1"/>
          <p:cNvSpPr/>
          <p:nvPr/>
        </p:nvSpPr>
        <p:spPr>
          <a:xfrm>
            <a:off x="819000" y="258120"/>
            <a:ext cx="7504560" cy="95364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af7b51"/>
                </a:solidFill>
                <a:latin typeface="Nunito"/>
                <a:ea typeface="Nunito"/>
              </a:rPr>
              <a:t>Identity &amp; Equality</a:t>
            </a:r>
            <a:endParaRPr b="0" lang="en-GB" sz="3000" spc="-1" strike="noStrike">
              <a:latin typeface="Arial"/>
            </a:endParaRPr>
          </a:p>
        </p:txBody>
      </p:sp>
      <p:sp>
        <p:nvSpPr>
          <p:cNvPr id="338" name="CustomShape 2"/>
          <p:cNvSpPr/>
          <p:nvPr/>
        </p:nvSpPr>
        <p:spPr>
          <a:xfrm>
            <a:off x="819000" y="1070280"/>
            <a:ext cx="7504560" cy="244692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800" spc="-1" strike="noStrike">
                <a:solidFill>
                  <a:srgbClr val="233a44"/>
                </a:solidFill>
                <a:latin typeface="Calibri"/>
                <a:ea typeface="Calibri"/>
              </a:rPr>
              <a:t>In what way is everyone being equal a good thing?</a:t>
            </a:r>
            <a:endParaRPr b="0" lang="en-GB" sz="1800" spc="-1" strike="noStrike">
              <a:latin typeface="Arial"/>
            </a:endParaRPr>
          </a:p>
          <a:p>
            <a:pPr>
              <a:lnSpc>
                <a:spcPct val="115000"/>
              </a:lnSpc>
              <a:spcAft>
                <a:spcPts val="1599"/>
              </a:spcAft>
            </a:pPr>
            <a:r>
              <a:rPr b="0" lang="en-GB" sz="1800" spc="-1" strike="noStrike">
                <a:solidFill>
                  <a:srgbClr val="233a44"/>
                </a:solidFill>
                <a:latin typeface="Calibri"/>
                <a:ea typeface="Calibri"/>
              </a:rPr>
              <a:t>Could it ever be a bad thing?</a:t>
            </a:r>
            <a:endParaRPr b="0" lang="en-GB" sz="1800" spc="-1" strike="noStrike">
              <a:latin typeface="Arial"/>
            </a:endParaRPr>
          </a:p>
        </p:txBody>
      </p:sp>
      <p:pic>
        <p:nvPicPr>
          <p:cNvPr id="339" name="Shape 143" descr=""/>
          <p:cNvPicPr/>
          <p:nvPr/>
        </p:nvPicPr>
        <p:blipFill>
          <a:blip r:embed="rId1"/>
          <a:stretch/>
        </p:blipFill>
        <p:spPr>
          <a:xfrm>
            <a:off x="2447640" y="1873440"/>
            <a:ext cx="6362640" cy="2995200"/>
          </a:xfrm>
          <a:prstGeom prst="rect">
            <a:avLst/>
          </a:prstGeom>
          <a:ln>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0" name="CustomShape 1"/>
          <p:cNvSpPr/>
          <p:nvPr/>
        </p:nvSpPr>
        <p:spPr>
          <a:xfrm>
            <a:off x="819000" y="258120"/>
            <a:ext cx="7504560" cy="95364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af7b51"/>
                </a:solidFill>
                <a:latin typeface="Nunito"/>
                <a:ea typeface="Nunito"/>
              </a:rPr>
              <a:t>Identity</a:t>
            </a:r>
            <a:endParaRPr b="0" lang="en-GB" sz="3000" spc="-1" strike="noStrike">
              <a:latin typeface="Arial"/>
            </a:endParaRPr>
          </a:p>
        </p:txBody>
      </p:sp>
      <p:sp>
        <p:nvSpPr>
          <p:cNvPr id="341" name="CustomShape 2"/>
          <p:cNvSpPr/>
          <p:nvPr/>
        </p:nvSpPr>
        <p:spPr>
          <a:xfrm>
            <a:off x="819000" y="1070280"/>
            <a:ext cx="7504560" cy="244692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800" spc="-1" strike="noStrike">
                <a:solidFill>
                  <a:srgbClr val="233a44"/>
                </a:solidFill>
                <a:latin typeface="Calibri"/>
                <a:ea typeface="Calibri"/>
              </a:rPr>
              <a:t>What do you know about identity? Start this activity by looking up the definition of “identity.” Then on a spider diagram write down any ideas and characteristics of </a:t>
            </a:r>
            <a:r>
              <a:rPr b="1" lang="en-GB" sz="1800" spc="-1" strike="noStrike">
                <a:solidFill>
                  <a:srgbClr val="233a44"/>
                </a:solidFill>
                <a:latin typeface="Calibri"/>
                <a:ea typeface="Calibri"/>
              </a:rPr>
              <a:t>your</a:t>
            </a:r>
            <a:r>
              <a:rPr b="0" lang="en-GB" sz="1800" spc="-1" strike="noStrike">
                <a:solidFill>
                  <a:srgbClr val="233a44"/>
                </a:solidFill>
                <a:latin typeface="Calibri"/>
                <a:ea typeface="Calibri"/>
              </a:rPr>
              <a:t> identity that you can think of. What makes you unique? Who are you? </a:t>
            </a:r>
            <a:endParaRPr b="0" lang="en-GB" sz="1800" spc="-1" strike="noStrike">
              <a:latin typeface="Arial"/>
            </a:endParaRPr>
          </a:p>
        </p:txBody>
      </p:sp>
      <p:pic>
        <p:nvPicPr>
          <p:cNvPr id="342" name="Shape 143" descr=""/>
          <p:cNvPicPr/>
          <p:nvPr/>
        </p:nvPicPr>
        <p:blipFill>
          <a:blip r:embed="rId1"/>
          <a:stretch/>
        </p:blipFill>
        <p:spPr>
          <a:xfrm>
            <a:off x="5044320" y="3096000"/>
            <a:ext cx="3765960" cy="1772640"/>
          </a:xfrm>
          <a:prstGeom prst="rect">
            <a:avLst/>
          </a:prstGeom>
          <a:ln>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3" name="CustomShape 1"/>
          <p:cNvSpPr/>
          <p:nvPr/>
        </p:nvSpPr>
        <p:spPr>
          <a:xfrm>
            <a:off x="819000" y="413640"/>
            <a:ext cx="7504560" cy="95364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af7b51"/>
                </a:solidFill>
                <a:latin typeface="Nunito"/>
                <a:ea typeface="Nunito"/>
              </a:rPr>
              <a:t>Your task</a:t>
            </a:r>
            <a:endParaRPr b="0" lang="en-GB" sz="3000" spc="-1" strike="noStrike">
              <a:latin typeface="Arial"/>
            </a:endParaRPr>
          </a:p>
        </p:txBody>
      </p:sp>
      <p:sp>
        <p:nvSpPr>
          <p:cNvPr id="344" name="CustomShape 2"/>
          <p:cNvSpPr/>
          <p:nvPr/>
        </p:nvSpPr>
        <p:spPr>
          <a:xfrm>
            <a:off x="819000" y="1080000"/>
            <a:ext cx="7504560" cy="306972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2400" spc="-1" strike="noStrike">
                <a:solidFill>
                  <a:srgbClr val="233a44"/>
                </a:solidFill>
                <a:latin typeface="Calibri"/>
                <a:ea typeface="Calibri"/>
              </a:rPr>
              <a:t>“</a:t>
            </a:r>
            <a:r>
              <a:rPr b="0" lang="en-GB" sz="2400" spc="-1" strike="noStrike">
                <a:solidFill>
                  <a:srgbClr val="233a44"/>
                </a:solidFill>
                <a:latin typeface="Calibri"/>
                <a:ea typeface="Calibri"/>
              </a:rPr>
              <a:t>The best way to solve society’s problems is for everyone to be the same.”</a:t>
            </a:r>
            <a:endParaRPr b="0" lang="en-GB" sz="2400" spc="-1" strike="noStrike">
              <a:latin typeface="Arial"/>
            </a:endParaRPr>
          </a:p>
          <a:p>
            <a:pPr>
              <a:lnSpc>
                <a:spcPct val="115000"/>
              </a:lnSpc>
              <a:spcAft>
                <a:spcPts val="1599"/>
              </a:spcAft>
            </a:pPr>
            <a:r>
              <a:rPr b="0" lang="en-GB" sz="2400" spc="-1" strike="noStrike">
                <a:solidFill>
                  <a:srgbClr val="233a44"/>
                </a:solidFill>
                <a:latin typeface="Calibri"/>
                <a:ea typeface="Calibri"/>
              </a:rPr>
              <a:t>Do you agree or disagree?</a:t>
            </a:r>
            <a:endParaRPr b="0" lang="en-GB" sz="2400" spc="-1" strike="noStrike">
              <a:latin typeface="Arial"/>
            </a:endParaRPr>
          </a:p>
          <a:p>
            <a:pPr>
              <a:lnSpc>
                <a:spcPct val="115000"/>
              </a:lnSpc>
              <a:spcAft>
                <a:spcPts val="1599"/>
              </a:spcAft>
            </a:pPr>
            <a:r>
              <a:rPr b="0" lang="en-GB" sz="2400" spc="-1" strike="noStrike">
                <a:solidFill>
                  <a:srgbClr val="233a44"/>
                </a:solidFill>
                <a:latin typeface="Calibri"/>
                <a:ea typeface="Calibri"/>
              </a:rPr>
              <a:t>Use the techniques on the following slides and the writing frame to write a piece of persuasive writing.  Try to persuade the reader to your view.  It can be in the form of a letter or a speech. </a:t>
            </a:r>
            <a:endParaRPr b="0" lang="en-GB" sz="2400" spc="-1" strike="noStrike">
              <a:latin typeface="Arial"/>
            </a:endParaRPr>
          </a:p>
          <a:p>
            <a:pPr>
              <a:lnSpc>
                <a:spcPct val="115000"/>
              </a:lnSpc>
              <a:spcAft>
                <a:spcPts val="1599"/>
              </a:spcAft>
            </a:pP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5" name="CustomShape 1"/>
          <p:cNvSpPr/>
          <p:nvPr/>
        </p:nvSpPr>
        <p:spPr>
          <a:xfrm>
            <a:off x="819000" y="845640"/>
            <a:ext cx="7504560" cy="953640"/>
          </a:xfrm>
          <a:prstGeom prst="rect">
            <a:avLst/>
          </a:prstGeom>
          <a:noFill/>
          <a:ln>
            <a:noFill/>
          </a:ln>
        </p:spPr>
        <p:style>
          <a:lnRef idx="0"/>
          <a:fillRef idx="0"/>
          <a:effectRef idx="0"/>
          <a:fontRef idx="minor"/>
        </p:style>
        <p:txBody>
          <a:bodyPr lIns="0" rIns="0" tIns="0" bIns="0" anchor="ctr">
            <a:noAutofit/>
          </a:bodyPr>
          <a:p>
            <a:pPr>
              <a:lnSpc>
                <a:spcPct val="100000"/>
              </a:lnSpc>
            </a:pPr>
            <a:r>
              <a:rPr b="0" lang="en-GB" sz="1800" spc="-1" strike="noStrike">
                <a:solidFill>
                  <a:srgbClr val="000000"/>
                </a:solidFill>
                <a:latin typeface="Arial"/>
                <a:ea typeface="DejaVu Sans"/>
              </a:rPr>
              <a:t>Persuasive writing preparation</a:t>
            </a:r>
            <a:r>
              <a:rPr b="0" lang="en-GB" sz="1400" spc="-1" strike="noStrike">
                <a:solidFill>
                  <a:srgbClr val="000000"/>
                </a:solidFill>
                <a:latin typeface="Arial"/>
                <a:ea typeface="DejaVu Sans"/>
              </a:rPr>
              <a:t>:</a:t>
            </a:r>
            <a:endParaRPr b="0" lang="en-GB" sz="1400" spc="-1" strike="noStrike">
              <a:latin typeface="Arial"/>
            </a:endParaRPr>
          </a:p>
          <a:p>
            <a:pPr>
              <a:lnSpc>
                <a:spcPct val="100000"/>
              </a:lnSpc>
            </a:pPr>
            <a:br/>
            <a:r>
              <a:rPr b="0" lang="en-GB" sz="1400" spc="-1" strike="noStrike">
                <a:solidFill>
                  <a:srgbClr val="000000"/>
                </a:solidFill>
                <a:latin typeface="Arial"/>
                <a:ea typeface="DejaVu Sans"/>
              </a:rPr>
              <a:t>First you have to decide do you agree or disagree with the statement? </a:t>
            </a:r>
            <a:br/>
            <a:r>
              <a:rPr b="0" lang="en-GB" sz="1400" spc="-1" strike="noStrike">
                <a:solidFill>
                  <a:srgbClr val="000000"/>
                </a:solidFill>
                <a:latin typeface="Arial"/>
                <a:ea typeface="DejaVu Sans"/>
              </a:rPr>
              <a:t>Now that you have decided you can start to build your case. </a:t>
            </a:r>
            <a:endParaRPr b="0" lang="en-GB" sz="1400" spc="-1" strike="noStrike">
              <a:latin typeface="Arial"/>
            </a:endParaRPr>
          </a:p>
        </p:txBody>
      </p:sp>
      <p:sp>
        <p:nvSpPr>
          <p:cNvPr id="346" name="CustomShape 2"/>
          <p:cNvSpPr/>
          <p:nvPr/>
        </p:nvSpPr>
        <p:spPr>
          <a:xfrm>
            <a:off x="360000" y="1944000"/>
            <a:ext cx="7243560" cy="1465200"/>
          </a:xfrm>
          <a:prstGeom prst="rect">
            <a:avLst/>
          </a:prstGeom>
          <a:noFill/>
          <a:ln>
            <a:noFill/>
          </a:ln>
        </p:spPr>
        <p:style>
          <a:lnRef idx="0"/>
          <a:fillRef idx="0"/>
          <a:effectRef idx="0"/>
          <a:fontRef idx="minor"/>
        </p:style>
        <p:txBody>
          <a:bodyPr lIns="0" rIns="0" tIns="0" bIns="0">
            <a:normAutofit/>
          </a:bodyPr>
          <a:p>
            <a:pPr marL="432000" indent="-323280">
              <a:lnSpc>
                <a:spcPct val="100000"/>
              </a:lnSpc>
              <a:spcBef>
                <a:spcPts val="1417"/>
              </a:spcBef>
              <a:buClr>
                <a:srgbClr val="ffffff"/>
              </a:buClr>
              <a:buSzPct val="45000"/>
              <a:buFont typeface="Wingdings" charset="2"/>
              <a:buChar char=""/>
            </a:pPr>
            <a:r>
              <a:rPr b="0" lang="en-GB" sz="1400" spc="-1" strike="noStrike">
                <a:solidFill>
                  <a:srgbClr val="000000"/>
                </a:solidFill>
                <a:latin typeface="Arial"/>
                <a:ea typeface="DejaVu Sans"/>
              </a:rPr>
              <a:t>As you go through each slide or technique try to think of a way you might use this device in your writing. </a:t>
            </a:r>
            <a:endParaRPr b="0" lang="en-GB" sz="1400" spc="-1" strike="noStrike">
              <a:latin typeface="Arial"/>
            </a:endParaRPr>
          </a:p>
          <a:p>
            <a:pPr marL="432000" indent="-323280">
              <a:lnSpc>
                <a:spcPct val="100000"/>
              </a:lnSpc>
              <a:spcBef>
                <a:spcPts val="1417"/>
              </a:spcBef>
              <a:buClr>
                <a:srgbClr val="ffffff"/>
              </a:buClr>
              <a:buSzPct val="45000"/>
              <a:buFont typeface="Wingdings" charset="2"/>
              <a:buChar char=""/>
            </a:pPr>
            <a:r>
              <a:rPr b="0" lang="en-GB" sz="1400" spc="-1" strike="noStrike">
                <a:solidFill>
                  <a:srgbClr val="000000"/>
                </a:solidFill>
                <a:latin typeface="Arial"/>
                <a:ea typeface="DejaVu Sans"/>
              </a:rPr>
              <a:t>On a spider diagram, write your statement in the middle and then for each technique, add an idea that you could use in your writing.  This will be a source for you to draw from when you are putting your speech or letter together.  </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7" name="CustomShape 1"/>
          <p:cNvSpPr/>
          <p:nvPr/>
        </p:nvSpPr>
        <p:spPr>
          <a:xfrm>
            <a:off x="642960" y="238680"/>
            <a:ext cx="7504560" cy="95364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af7b51"/>
                </a:solidFill>
                <a:latin typeface="Nunito"/>
                <a:ea typeface="Nunito"/>
              </a:rPr>
              <a:t>Writing persuasively</a:t>
            </a:r>
            <a:endParaRPr b="0" lang="en-GB" sz="3000" spc="-1" strike="noStrike">
              <a:latin typeface="Arial"/>
            </a:endParaRPr>
          </a:p>
        </p:txBody>
      </p:sp>
      <p:sp>
        <p:nvSpPr>
          <p:cNvPr id="348" name="CustomShape 2"/>
          <p:cNvSpPr/>
          <p:nvPr/>
        </p:nvSpPr>
        <p:spPr>
          <a:xfrm>
            <a:off x="465840" y="631440"/>
            <a:ext cx="3095280" cy="435888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2600" spc="-1" strike="noStrike">
                <a:solidFill>
                  <a:srgbClr val="233a44"/>
                </a:solidFill>
                <a:latin typeface="Calibri"/>
                <a:ea typeface="Calibri"/>
              </a:rPr>
              <a:t>Repetition</a:t>
            </a:r>
            <a:br/>
            <a:r>
              <a:rPr b="0" lang="en-GB" sz="2600" spc="-1" strike="noStrike">
                <a:solidFill>
                  <a:srgbClr val="233a44"/>
                </a:solidFill>
                <a:latin typeface="Calibri"/>
                <a:ea typeface="Calibri"/>
              </a:rPr>
              <a:t>Alliteration</a:t>
            </a:r>
            <a:br/>
            <a:r>
              <a:rPr b="0" lang="en-GB" sz="2600" spc="-1" strike="noStrike">
                <a:solidFill>
                  <a:srgbClr val="233a44"/>
                </a:solidFill>
                <a:latin typeface="Calibri"/>
                <a:ea typeface="Calibri"/>
              </a:rPr>
              <a:t>Personal Pronoun</a:t>
            </a:r>
            <a:br/>
            <a:r>
              <a:rPr b="0" lang="en-GB" sz="2600" spc="-1" strike="noStrike">
                <a:solidFill>
                  <a:srgbClr val="233a44"/>
                </a:solidFill>
                <a:latin typeface="Calibri"/>
                <a:ea typeface="Calibri"/>
              </a:rPr>
              <a:t>List of 3</a:t>
            </a:r>
            <a:br/>
            <a:r>
              <a:rPr b="0" lang="en-GB" sz="2600" spc="-1" strike="noStrike">
                <a:solidFill>
                  <a:srgbClr val="233a44"/>
                </a:solidFill>
                <a:latin typeface="Calibri"/>
                <a:ea typeface="Calibri"/>
              </a:rPr>
              <a:t>Opinion as fact</a:t>
            </a:r>
            <a:br/>
            <a:r>
              <a:rPr b="0" lang="en-GB" sz="2600" spc="-1" strike="noStrike">
                <a:solidFill>
                  <a:srgbClr val="233a44"/>
                </a:solidFill>
                <a:latin typeface="Calibri"/>
                <a:ea typeface="Calibri"/>
              </a:rPr>
              <a:t>Statistic</a:t>
            </a:r>
            <a:br/>
            <a:r>
              <a:rPr b="0" lang="en-GB" sz="2600" spc="-1" strike="noStrike">
                <a:solidFill>
                  <a:srgbClr val="233a44"/>
                </a:solidFill>
                <a:latin typeface="Calibri"/>
                <a:ea typeface="Calibri"/>
              </a:rPr>
              <a:t>Emotive Language</a:t>
            </a:r>
            <a:br/>
            <a:r>
              <a:rPr b="0" lang="en-GB" sz="2600" spc="-1" strike="noStrike">
                <a:solidFill>
                  <a:srgbClr val="233a44"/>
                </a:solidFill>
                <a:latin typeface="Calibri"/>
                <a:ea typeface="Calibri"/>
              </a:rPr>
              <a:t>Rhetorical Question Example/Anecdote</a:t>
            </a:r>
            <a:endParaRPr b="0" lang="en-GB" sz="2600" spc="-1" strike="noStrike">
              <a:latin typeface="Arial"/>
            </a:endParaRPr>
          </a:p>
        </p:txBody>
      </p:sp>
      <p:sp>
        <p:nvSpPr>
          <p:cNvPr id="349" name="CustomShape 3"/>
          <p:cNvSpPr/>
          <p:nvPr/>
        </p:nvSpPr>
        <p:spPr>
          <a:xfrm>
            <a:off x="4680000" y="1080000"/>
            <a:ext cx="3743280" cy="153468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GB" sz="2800" spc="-1" strike="noStrike">
                <a:solidFill>
                  <a:srgbClr val="1b1b1b"/>
                </a:solidFill>
                <a:latin typeface="Arial"/>
                <a:ea typeface="DejaVu Sans"/>
              </a:rPr>
              <a:t>Remember your </a:t>
            </a:r>
            <a:r>
              <a:rPr b="1" lang="en-GB" sz="2800" spc="-1" strike="noStrike">
                <a:solidFill>
                  <a:srgbClr val="1b1b1b"/>
                </a:solidFill>
                <a:latin typeface="Arial"/>
                <a:ea typeface="DejaVu Sans"/>
              </a:rPr>
              <a:t>Purpose</a:t>
            </a:r>
            <a:r>
              <a:rPr b="0" lang="en-GB" sz="2800" spc="-1" strike="noStrike">
                <a:solidFill>
                  <a:srgbClr val="1b1b1b"/>
                </a:solidFill>
                <a:latin typeface="Arial"/>
                <a:ea typeface="DejaVu Sans"/>
              </a:rPr>
              <a:t> and your </a:t>
            </a:r>
            <a:r>
              <a:rPr b="1" lang="en-GB" sz="2800" spc="-1" strike="noStrike">
                <a:solidFill>
                  <a:srgbClr val="1b1b1b"/>
                </a:solidFill>
                <a:latin typeface="Arial"/>
                <a:ea typeface="DejaVu Sans"/>
              </a:rPr>
              <a:t>Audience.</a:t>
            </a:r>
            <a:r>
              <a:rPr b="1" lang="en-GB" sz="1800" spc="-1" strike="noStrike">
                <a:solidFill>
                  <a:srgbClr val="1b1b1b"/>
                </a:solidFill>
                <a:latin typeface="Arial"/>
                <a:ea typeface="DejaVu Sans"/>
              </a:rPr>
              <a:t> </a:t>
            </a:r>
            <a:endParaRPr b="0" lang="en-GB" sz="1800" spc="-1" strike="noStrike">
              <a:latin typeface="Arial"/>
            </a:endParaRPr>
          </a:p>
          <a:p>
            <a:pPr>
              <a:lnSpc>
                <a:spcPct val="100000"/>
              </a:lnSpc>
            </a:pP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0" name="CustomShape 1"/>
          <p:cNvSpPr/>
          <p:nvPr/>
        </p:nvSpPr>
        <p:spPr>
          <a:xfrm>
            <a:off x="401760" y="1728000"/>
            <a:ext cx="7771680" cy="1152000"/>
          </a:xfrm>
          <a:prstGeom prst="rect">
            <a:avLst/>
          </a:prstGeom>
          <a:noFill/>
          <a:ln>
            <a:noFill/>
          </a:ln>
        </p:spPr>
        <p:style>
          <a:lnRef idx="0"/>
          <a:fillRef idx="0"/>
          <a:effectRef idx="0"/>
          <a:fontRef idx="minor"/>
        </p:style>
        <p:txBody>
          <a:bodyPr lIns="90000" rIns="90000" tIns="45000" bIns="45000" anchor="ctr">
            <a:noAutofit/>
          </a:bodyPr>
          <a:p>
            <a:pPr algn="ctr">
              <a:lnSpc>
                <a:spcPct val="100000"/>
              </a:lnSpc>
            </a:pPr>
            <a:r>
              <a:rPr b="1" lang="en-GB" sz="4100" spc="-1" strike="noStrike">
                <a:solidFill>
                  <a:srgbClr val="000000"/>
                </a:solidFill>
                <a:latin typeface="Cambria"/>
                <a:ea typeface="DejaVu Sans"/>
              </a:rPr>
              <a:t>Emotive Language: Appeal to the heart!</a:t>
            </a:r>
            <a:br/>
            <a:r>
              <a:rPr b="0" lang="en-GB" sz="3200" spc="-1" strike="noStrike">
                <a:solidFill>
                  <a:srgbClr val="000000"/>
                </a:solidFill>
                <a:latin typeface="Cambria"/>
                <a:ea typeface="DejaVu Sans"/>
              </a:rPr>
              <a:t>Language is used to generate emotions in the reader such as:</a:t>
            </a:r>
            <a:br/>
            <a:r>
              <a:rPr b="1" lang="en-GB" sz="2000" spc="-1" strike="noStrike">
                <a:solidFill>
                  <a:srgbClr val="000000"/>
                </a:solidFill>
                <a:latin typeface="Cambria"/>
                <a:ea typeface="DejaVu Sans"/>
              </a:rPr>
              <a:t>Fear,   guilt,  empathy,  altruism ,  desire ,  admiration and sympathy.</a:t>
            </a:r>
            <a:br/>
            <a:br/>
            <a:br/>
            <a:endParaRPr b="0" lang="en-GB" sz="2000" spc="-1" strike="noStrike">
              <a:latin typeface="Arial"/>
            </a:endParaRPr>
          </a:p>
        </p:txBody>
      </p:sp>
      <p:sp>
        <p:nvSpPr>
          <p:cNvPr id="351" name="CustomShape 2"/>
          <p:cNvSpPr/>
          <p:nvPr/>
        </p:nvSpPr>
        <p:spPr>
          <a:xfrm>
            <a:off x="288000" y="3600000"/>
            <a:ext cx="7168680" cy="7855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Autofit/>
          </a:bodyPr>
          <a:p>
            <a:pPr marL="342720" indent="-342000">
              <a:lnSpc>
                <a:spcPct val="100000"/>
              </a:lnSpc>
              <a:buClr>
                <a:srgbClr val="000000"/>
              </a:buClr>
              <a:buFont typeface="Arial"/>
              <a:buChar char="•"/>
            </a:pPr>
            <a:r>
              <a:rPr b="0" i="1" lang="en-GB" sz="1600" spc="-1" strike="noStrike">
                <a:solidFill>
                  <a:srgbClr val="000000"/>
                </a:solidFill>
                <a:latin typeface="Cambria"/>
                <a:ea typeface="DejaVu Sans"/>
              </a:rPr>
              <a:t>Breathtaking, pathetic, disgusting, appalling, disgraceful, admirable……</a:t>
            </a:r>
            <a:endParaRPr b="0" lang="en-GB" sz="1600" spc="-1" strike="noStrike">
              <a:latin typeface="Arial"/>
            </a:endParaRPr>
          </a:p>
          <a:p>
            <a:pPr marL="342720" indent="-342000">
              <a:lnSpc>
                <a:spcPct val="100000"/>
              </a:lnSpc>
              <a:tabLst>
                <a:tab algn="l" pos="0"/>
              </a:tabLst>
            </a:pPr>
            <a:endParaRPr b="0" lang="en-GB" sz="1600" spc="-1" strike="noStrike">
              <a:latin typeface="Arial"/>
            </a:endParaRPr>
          </a:p>
          <a:p>
            <a:pPr marL="342720" indent="-342000">
              <a:lnSpc>
                <a:spcPct val="100000"/>
              </a:lnSpc>
              <a:buClr>
                <a:srgbClr val="000000"/>
              </a:buClr>
              <a:buFont typeface="Arial"/>
              <a:buChar char="•"/>
              <a:tabLst>
                <a:tab algn="l" pos="0"/>
              </a:tabLst>
            </a:pPr>
            <a:r>
              <a:rPr b="0" i="1" lang="en-GB" sz="1600" spc="-1" strike="noStrike">
                <a:solidFill>
                  <a:srgbClr val="000000"/>
                </a:solidFill>
                <a:latin typeface="Cambria"/>
                <a:ea typeface="DejaVu Sans"/>
              </a:rPr>
              <a:t>Thousands of innocent families…..</a:t>
            </a:r>
            <a:endParaRPr b="0" lang="en-GB" sz="1600" spc="-1" strike="noStrike">
              <a:latin typeface="Arial"/>
            </a:endParaRPr>
          </a:p>
        </p:txBody>
      </p:sp>
      <p:pic>
        <p:nvPicPr>
          <p:cNvPr id="352" name="Picture 5" descr=""/>
          <p:cNvPicPr/>
          <p:nvPr/>
        </p:nvPicPr>
        <p:blipFill>
          <a:blip r:embed="rId1"/>
          <a:srcRect l="6126" t="0" r="6985" b="6973"/>
          <a:stretch/>
        </p:blipFill>
        <p:spPr>
          <a:xfrm>
            <a:off x="6877080" y="3081240"/>
            <a:ext cx="2000880" cy="1819800"/>
          </a:xfrm>
          <a:prstGeom prst="rect">
            <a:avLst/>
          </a:prstGeom>
          <a:ln>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3" name="CustomShape 1"/>
          <p:cNvSpPr/>
          <p:nvPr/>
        </p:nvSpPr>
        <p:spPr>
          <a:xfrm>
            <a:off x="473040" y="360000"/>
            <a:ext cx="7619040" cy="2520000"/>
          </a:xfrm>
          <a:prstGeom prst="rect">
            <a:avLst/>
          </a:prstGeom>
          <a:noFill/>
          <a:ln>
            <a:noFill/>
          </a:ln>
        </p:spPr>
        <p:style>
          <a:lnRef idx="0"/>
          <a:fillRef idx="0"/>
          <a:effectRef idx="0"/>
          <a:fontRef idx="minor"/>
        </p:style>
        <p:txBody>
          <a:bodyPr lIns="90000" rIns="90000" tIns="45000" bIns="45000" anchor="ctr">
            <a:noAutofit/>
          </a:bodyPr>
          <a:p>
            <a:pPr algn="ctr">
              <a:lnSpc>
                <a:spcPct val="100000"/>
              </a:lnSpc>
            </a:pPr>
            <a:r>
              <a:rPr b="1" lang="en-GB" sz="4600" spc="-1" strike="noStrike">
                <a:solidFill>
                  <a:srgbClr val="000000"/>
                </a:solidFill>
                <a:latin typeface="Cambria"/>
                <a:ea typeface="DejaVu Sans"/>
              </a:rPr>
              <a:t>Hyperbole</a:t>
            </a:r>
            <a:br/>
            <a:r>
              <a:rPr b="1" lang="en-GB" sz="3600" spc="-1" strike="noStrike">
                <a:solidFill>
                  <a:srgbClr val="000000"/>
                </a:solidFill>
                <a:latin typeface="Cambria"/>
                <a:ea typeface="DejaVu Sans"/>
              </a:rPr>
              <a:t>Credible exaggeration for effect </a:t>
            </a:r>
            <a:br/>
            <a:endParaRPr b="0" lang="en-GB" sz="3600" spc="-1" strike="noStrike">
              <a:latin typeface="Arial"/>
            </a:endParaRPr>
          </a:p>
        </p:txBody>
      </p:sp>
      <p:pic>
        <p:nvPicPr>
          <p:cNvPr id="354" name="Picture 2" descr=""/>
          <p:cNvPicPr/>
          <p:nvPr/>
        </p:nvPicPr>
        <p:blipFill>
          <a:blip r:embed="rId1"/>
          <a:stretch/>
        </p:blipFill>
        <p:spPr>
          <a:xfrm>
            <a:off x="5148360" y="2197800"/>
            <a:ext cx="2964600" cy="2651040"/>
          </a:xfrm>
          <a:prstGeom prst="rect">
            <a:avLst/>
          </a:prstGeom>
          <a:ln>
            <a:noFill/>
          </a:ln>
        </p:spPr>
      </p:pic>
      <p:sp>
        <p:nvSpPr>
          <p:cNvPr id="355" name="CustomShape 2"/>
          <p:cNvSpPr/>
          <p:nvPr/>
        </p:nvSpPr>
        <p:spPr>
          <a:xfrm>
            <a:off x="468360" y="2784600"/>
            <a:ext cx="4318920" cy="15321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Autofit/>
          </a:bodyPr>
          <a:p>
            <a:pPr marL="342720" indent="-342000">
              <a:lnSpc>
                <a:spcPct val="100000"/>
              </a:lnSpc>
              <a:buClr>
                <a:srgbClr val="000000"/>
              </a:buClr>
              <a:buFont typeface="Arial"/>
              <a:buChar char="•"/>
            </a:pPr>
            <a:r>
              <a:rPr b="1" lang="en-GB" sz="1600" spc="-1" strike="noStrike">
                <a:solidFill>
                  <a:srgbClr val="000000"/>
                </a:solidFill>
                <a:latin typeface="Arial"/>
                <a:ea typeface="DejaVu Sans"/>
              </a:rPr>
              <a:t>“</a:t>
            </a:r>
            <a:r>
              <a:rPr b="1" lang="en-GB" sz="1600" spc="-1" strike="noStrike">
                <a:solidFill>
                  <a:srgbClr val="000000"/>
                </a:solidFill>
                <a:latin typeface="Arial"/>
                <a:ea typeface="DejaVu Sans"/>
              </a:rPr>
              <a:t>Adds amazing luster for infinite, mirror-like shine” for Brilliant Brunette shampoo.</a:t>
            </a:r>
            <a:endParaRPr b="0" lang="en-GB" sz="1600" spc="-1" strike="noStrike">
              <a:latin typeface="Arial"/>
            </a:endParaRPr>
          </a:p>
          <a:p>
            <a:pPr>
              <a:lnSpc>
                <a:spcPct val="100000"/>
              </a:lnSpc>
            </a:pPr>
            <a:endParaRPr b="0" lang="en-GB" sz="1600" spc="-1" strike="noStrike">
              <a:latin typeface="Arial"/>
            </a:endParaRPr>
          </a:p>
          <a:p>
            <a:pPr marL="342720" indent="-342000">
              <a:lnSpc>
                <a:spcPct val="100000"/>
              </a:lnSpc>
              <a:buClr>
                <a:srgbClr val="000000"/>
              </a:buClr>
              <a:buFont typeface="Arial"/>
              <a:buChar char="•"/>
            </a:pPr>
            <a:r>
              <a:rPr b="0" lang="en-GB" sz="1600" spc="-1" strike="noStrike">
                <a:solidFill>
                  <a:srgbClr val="000000"/>
                </a:solidFill>
                <a:latin typeface="Arial"/>
                <a:ea typeface="DejaVu Sans"/>
              </a:rPr>
              <a:t>REDBULL- It gives you wings!</a:t>
            </a:r>
            <a:endParaRPr b="0" lang="en-GB" sz="1600" spc="-1" strike="noStrike">
              <a:latin typeface="Arial"/>
            </a:endParaRPr>
          </a:p>
          <a:p>
            <a:pPr>
              <a:lnSpc>
                <a:spcPct val="100000"/>
              </a:lnSpc>
            </a:pPr>
            <a:endParaRPr b="0" lang="en-GB" sz="1600" spc="-1" strike="noStrike">
              <a:latin typeface="Arial"/>
            </a:endParaRPr>
          </a:p>
          <a:p>
            <a:pPr marL="342720" indent="-342000">
              <a:lnSpc>
                <a:spcPct val="100000"/>
              </a:lnSpc>
              <a:buClr>
                <a:srgbClr val="000000"/>
              </a:buClr>
              <a:buFont typeface="Arial"/>
              <a:buChar char="•"/>
            </a:pPr>
            <a:r>
              <a:rPr b="1" lang="en-GB" sz="1600" spc="-1" strike="noStrike">
                <a:solidFill>
                  <a:srgbClr val="000000"/>
                </a:solidFill>
                <a:latin typeface="Arial"/>
                <a:ea typeface="DejaVu Sans"/>
              </a:rPr>
              <a:t>"Diamonds are forever"</a:t>
            </a:r>
            <a:r>
              <a:rPr b="0" lang="en-GB" sz="1600" spc="-1" strike="noStrike">
                <a:solidFill>
                  <a:srgbClr val="000000"/>
                </a:solidFill>
                <a:latin typeface="Arial"/>
                <a:ea typeface="DejaVu Sans"/>
              </a:rPr>
              <a:t> - DeBeers </a:t>
            </a:r>
            <a:endParaRPr b="0" lang="en-GB" sz="1600" spc="-1" strike="noStrike">
              <a:latin typeface="Arial"/>
            </a:endParaRPr>
          </a:p>
          <a:p>
            <a:pPr>
              <a:lnSpc>
                <a:spcPct val="100000"/>
              </a:lnSpc>
            </a:pPr>
            <a:endParaRPr b="0" lang="en-GB" sz="16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6" name="CustomShape 1"/>
          <p:cNvSpPr/>
          <p:nvPr/>
        </p:nvSpPr>
        <p:spPr>
          <a:xfrm>
            <a:off x="909360" y="1219320"/>
            <a:ext cx="7619040" cy="711360"/>
          </a:xfrm>
          <a:prstGeom prst="rect">
            <a:avLst/>
          </a:prstGeom>
          <a:noFill/>
          <a:ln>
            <a:noFill/>
          </a:ln>
        </p:spPr>
        <p:style>
          <a:lnRef idx="0"/>
          <a:fillRef idx="0"/>
          <a:effectRef idx="0"/>
          <a:fontRef idx="minor"/>
        </p:style>
        <p:txBody>
          <a:bodyPr lIns="90000" rIns="90000" tIns="45000" bIns="45000" anchor="ctr">
            <a:noAutofit/>
          </a:bodyPr>
          <a:p>
            <a:pPr>
              <a:lnSpc>
                <a:spcPct val="100000"/>
              </a:lnSpc>
            </a:pPr>
            <a:r>
              <a:rPr b="0" lang="en-GB" sz="4600" spc="-1" strike="noStrike">
                <a:solidFill>
                  <a:srgbClr val="000000"/>
                </a:solidFill>
                <a:latin typeface="Cambria"/>
                <a:ea typeface="DejaVu Sans"/>
              </a:rPr>
              <a:t>Examples and Anecdotes</a:t>
            </a:r>
            <a:br/>
            <a:br/>
            <a:endParaRPr b="0" lang="en-GB" sz="4600" spc="-1" strike="noStrike">
              <a:latin typeface="Arial"/>
            </a:endParaRPr>
          </a:p>
        </p:txBody>
      </p:sp>
      <p:sp>
        <p:nvSpPr>
          <p:cNvPr id="357" name="CustomShape 2"/>
          <p:cNvSpPr/>
          <p:nvPr/>
        </p:nvSpPr>
        <p:spPr>
          <a:xfrm>
            <a:off x="684360" y="1491480"/>
            <a:ext cx="3023280" cy="22345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Autofit/>
          </a:bodyPr>
          <a:p>
            <a:pPr marL="342720" indent="-342000">
              <a:lnSpc>
                <a:spcPct val="100000"/>
              </a:lnSpc>
              <a:buClr>
                <a:srgbClr val="000000"/>
              </a:buClr>
              <a:buFont typeface="Arial"/>
              <a:buChar char="•"/>
            </a:pPr>
            <a:r>
              <a:rPr b="0" lang="en-GB" sz="2000" spc="-1" strike="noStrike">
                <a:solidFill>
                  <a:srgbClr val="000000"/>
                </a:solidFill>
                <a:latin typeface="Arial"/>
                <a:ea typeface="DejaVu Sans"/>
              </a:rPr>
              <a:t>Let me tell you about my friend…</a:t>
            </a:r>
            <a:endParaRPr b="0" lang="en-GB" sz="2000" spc="-1" strike="noStrike">
              <a:latin typeface="Arial"/>
            </a:endParaRPr>
          </a:p>
          <a:p>
            <a:pPr marL="342720" indent="-342000">
              <a:lnSpc>
                <a:spcPct val="100000"/>
              </a:lnSpc>
              <a:tabLst>
                <a:tab algn="l" pos="0"/>
              </a:tabLst>
            </a:pPr>
            <a:endParaRPr b="0" lang="en-GB" sz="2000" spc="-1" strike="noStrike">
              <a:latin typeface="Arial"/>
            </a:endParaRPr>
          </a:p>
          <a:p>
            <a:pPr marL="342720" indent="-342000">
              <a:lnSpc>
                <a:spcPct val="100000"/>
              </a:lnSpc>
              <a:buClr>
                <a:srgbClr val="000000"/>
              </a:buClr>
              <a:buFont typeface="Arial"/>
              <a:buChar char="•"/>
              <a:tabLst>
                <a:tab algn="l" pos="0"/>
              </a:tabLst>
            </a:pPr>
            <a:r>
              <a:rPr b="0" lang="en-GB" sz="2000" spc="-1" strike="noStrike">
                <a:solidFill>
                  <a:srgbClr val="000000"/>
                </a:solidFill>
                <a:latin typeface="Arial"/>
                <a:ea typeface="DejaVu Sans"/>
              </a:rPr>
              <a:t>In my experience…..</a:t>
            </a:r>
            <a:endParaRPr b="0" lang="en-GB" sz="2000" spc="-1" strike="noStrike">
              <a:latin typeface="Arial"/>
            </a:endParaRPr>
          </a:p>
          <a:p>
            <a:pPr>
              <a:lnSpc>
                <a:spcPct val="100000"/>
              </a:lnSpc>
              <a:tabLst>
                <a:tab algn="l" pos="0"/>
              </a:tabLst>
            </a:pPr>
            <a:endParaRPr b="0" lang="en-GB" sz="2000" spc="-1" strike="noStrike">
              <a:latin typeface="Arial"/>
            </a:endParaRPr>
          </a:p>
          <a:p>
            <a:pPr marL="342720" indent="-342000">
              <a:lnSpc>
                <a:spcPct val="100000"/>
              </a:lnSpc>
              <a:buClr>
                <a:srgbClr val="000000"/>
              </a:buClr>
              <a:buFont typeface="Arial"/>
              <a:buChar char="•"/>
              <a:tabLst>
                <a:tab algn="l" pos="0"/>
              </a:tabLst>
            </a:pPr>
            <a:r>
              <a:rPr b="0" lang="en-GB" sz="2000" spc="-1" strike="noStrike">
                <a:solidFill>
                  <a:srgbClr val="000000"/>
                </a:solidFill>
                <a:latin typeface="Arial"/>
                <a:ea typeface="DejaVu Sans"/>
              </a:rPr>
              <a:t>This family is typical of…..</a:t>
            </a:r>
            <a:endParaRPr b="0" lang="en-GB" sz="2000" spc="-1" strike="noStrike">
              <a:latin typeface="Arial"/>
            </a:endParaRPr>
          </a:p>
          <a:p>
            <a:pPr>
              <a:lnSpc>
                <a:spcPct val="100000"/>
              </a:lnSpc>
              <a:tabLst>
                <a:tab algn="l" pos="0"/>
              </a:tabLst>
            </a:pPr>
            <a:endParaRPr b="0" lang="en-GB" sz="2000" spc="-1" strike="noStrike">
              <a:latin typeface="Arial"/>
            </a:endParaRPr>
          </a:p>
        </p:txBody>
      </p:sp>
      <p:sp>
        <p:nvSpPr>
          <p:cNvPr id="358" name="CustomShape 3"/>
          <p:cNvSpPr/>
          <p:nvPr/>
        </p:nvSpPr>
        <p:spPr>
          <a:xfrm>
            <a:off x="5474160" y="1356480"/>
            <a:ext cx="2963880" cy="248904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GB" sz="1800" spc="-1" strike="noStrike">
                <a:solidFill>
                  <a:srgbClr val="000000"/>
                </a:solidFill>
                <a:latin typeface="Arial"/>
                <a:ea typeface="DejaVu Sans"/>
              </a:rPr>
              <a:t>To help the reader empathise with the subject on a personal level and have sympathy for your opinion. </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9" name="CustomShape 1"/>
          <p:cNvSpPr/>
          <p:nvPr/>
        </p:nvSpPr>
        <p:spPr>
          <a:xfrm>
            <a:off x="394920" y="1436760"/>
            <a:ext cx="7619400" cy="856440"/>
          </a:xfrm>
          <a:prstGeom prst="rect">
            <a:avLst/>
          </a:prstGeom>
          <a:noFill/>
          <a:ln>
            <a:noFill/>
          </a:ln>
        </p:spPr>
        <p:style>
          <a:lnRef idx="0"/>
          <a:fillRef idx="0"/>
          <a:effectRef idx="0"/>
          <a:fontRef idx="minor"/>
        </p:style>
        <p:txBody>
          <a:bodyPr lIns="90000" rIns="90000" tIns="45000" bIns="45000" anchor="ctr">
            <a:noAutofit/>
          </a:bodyPr>
          <a:p>
            <a:pPr algn="ctr">
              <a:lnSpc>
                <a:spcPct val="100000"/>
              </a:lnSpc>
            </a:pPr>
            <a:r>
              <a:rPr b="0" lang="en-GB" sz="4600" spc="-1" strike="noStrike">
                <a:solidFill>
                  <a:srgbClr val="696464"/>
                </a:solidFill>
                <a:latin typeface="Cambria"/>
                <a:ea typeface="DejaVu Sans"/>
              </a:rPr>
              <a:t>Use of Superlatives</a:t>
            </a:r>
            <a:br/>
            <a:br/>
            <a:r>
              <a:rPr b="1" lang="en-GB" sz="2800" spc="-1" strike="noStrike">
                <a:solidFill>
                  <a:srgbClr val="00b050"/>
                </a:solidFill>
                <a:latin typeface="Cambria"/>
                <a:ea typeface="DejaVu Sans"/>
              </a:rPr>
              <a:t>Biggest, brightest, tastiest, creamiest,  freshest, quickest , best, most, worst, etc.</a:t>
            </a:r>
            <a:br/>
            <a:endParaRPr b="0" lang="en-GB" sz="2800" spc="-1" strike="noStrike">
              <a:latin typeface="Arial"/>
            </a:endParaRPr>
          </a:p>
        </p:txBody>
      </p:sp>
      <p:sp>
        <p:nvSpPr>
          <p:cNvPr id="360" name="CustomShape 2"/>
          <p:cNvSpPr/>
          <p:nvPr/>
        </p:nvSpPr>
        <p:spPr>
          <a:xfrm>
            <a:off x="684360" y="2787120"/>
            <a:ext cx="7200000" cy="9817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Autofit/>
          </a:bodyPr>
          <a:p>
            <a:pPr marL="342720" indent="-342000">
              <a:lnSpc>
                <a:spcPct val="80000"/>
              </a:lnSpc>
              <a:buClr>
                <a:srgbClr val="000000"/>
              </a:buClr>
              <a:buFont typeface="Arial"/>
              <a:buChar char="•"/>
            </a:pPr>
            <a:r>
              <a:rPr b="0" lang="en-GB" sz="2000" spc="-1" strike="noStrike">
                <a:solidFill>
                  <a:srgbClr val="000000"/>
                </a:solidFill>
                <a:latin typeface="Cambria"/>
                <a:ea typeface="DejaVu Sans"/>
              </a:rPr>
              <a:t>Superlatives state that something is the best, e.g. the </a:t>
            </a:r>
            <a:r>
              <a:rPr b="0" i="1" lang="en-GB" sz="2000" spc="-1" strike="noStrike">
                <a:solidFill>
                  <a:srgbClr val="000000"/>
                </a:solidFill>
                <a:latin typeface="Cambria"/>
                <a:ea typeface="DejaVu Sans"/>
              </a:rPr>
              <a:t>bravest</a:t>
            </a:r>
            <a:r>
              <a:rPr b="0" lang="en-GB" sz="2000" spc="-1" strike="noStrike">
                <a:solidFill>
                  <a:srgbClr val="000000"/>
                </a:solidFill>
                <a:latin typeface="Cambria"/>
                <a:ea typeface="DejaVu Sans"/>
              </a:rPr>
              <a:t> man.</a:t>
            </a:r>
            <a:endParaRPr b="0" lang="en-GB" sz="2000" spc="-1" strike="noStrike">
              <a:latin typeface="Arial"/>
            </a:endParaRPr>
          </a:p>
          <a:p>
            <a:pPr>
              <a:lnSpc>
                <a:spcPct val="80000"/>
              </a:lnSpc>
            </a:pPr>
            <a:endParaRPr b="0" lang="en-GB" sz="2000" spc="-1" strike="noStrike">
              <a:latin typeface="Arial"/>
            </a:endParaRPr>
          </a:p>
          <a:p>
            <a:pPr marL="342720" indent="-342000">
              <a:lnSpc>
                <a:spcPct val="80000"/>
              </a:lnSpc>
              <a:buClr>
                <a:srgbClr val="000000"/>
              </a:buClr>
              <a:buFont typeface="Arial"/>
              <a:buChar char="•"/>
            </a:pPr>
            <a:r>
              <a:rPr b="0" lang="en-GB" sz="2000" spc="-1" strike="noStrike">
                <a:solidFill>
                  <a:srgbClr val="000000"/>
                </a:solidFill>
                <a:latin typeface="Cambria"/>
                <a:ea typeface="DejaVu Sans"/>
              </a:rPr>
              <a:t>Superlatives often end in </a:t>
            </a:r>
            <a:r>
              <a:rPr b="0" i="1" lang="en-GB" sz="2000" spc="-1" strike="noStrike">
                <a:solidFill>
                  <a:srgbClr val="000000"/>
                </a:solidFill>
                <a:latin typeface="Cambria"/>
                <a:ea typeface="DejaVu Sans"/>
              </a:rPr>
              <a:t>-est</a:t>
            </a:r>
            <a:r>
              <a:rPr b="0" lang="en-GB" sz="2000" spc="-1" strike="noStrike">
                <a:solidFill>
                  <a:srgbClr val="000000"/>
                </a:solidFill>
                <a:latin typeface="Cambria"/>
                <a:ea typeface="DejaVu Sans"/>
              </a:rPr>
              <a:t>, but sometimes have the word </a:t>
            </a:r>
            <a:r>
              <a:rPr b="0" i="1" lang="en-GB" sz="2000" spc="-1" strike="noStrike">
                <a:solidFill>
                  <a:srgbClr val="000000"/>
                </a:solidFill>
                <a:latin typeface="Cambria"/>
                <a:ea typeface="DejaVu Sans"/>
              </a:rPr>
              <a:t>most</a:t>
            </a:r>
            <a:r>
              <a:rPr b="0" lang="en-GB" sz="2000" spc="-1" strike="noStrike">
                <a:solidFill>
                  <a:srgbClr val="000000"/>
                </a:solidFill>
                <a:latin typeface="Cambria"/>
                <a:ea typeface="DejaVu Sans"/>
              </a:rPr>
              <a:t> in front of the adjective, e.g. </a:t>
            </a:r>
            <a:r>
              <a:rPr b="0" i="1" lang="en-GB" sz="2000" spc="-1" strike="noStrike">
                <a:solidFill>
                  <a:srgbClr val="000000"/>
                </a:solidFill>
                <a:latin typeface="Cambria"/>
                <a:ea typeface="DejaVu Sans"/>
              </a:rPr>
              <a:t>most</a:t>
            </a:r>
            <a:r>
              <a:rPr b="0" lang="en-GB" sz="2000" spc="-1" strike="noStrike">
                <a:solidFill>
                  <a:srgbClr val="000000"/>
                </a:solidFill>
                <a:latin typeface="Cambria"/>
                <a:ea typeface="DejaVu Sans"/>
              </a:rPr>
              <a:t> nervous.</a:t>
            </a:r>
            <a:endParaRPr b="0" lang="en-GB" sz="2000" spc="-1" strike="noStrike">
              <a:latin typeface="Arial"/>
            </a:endParaRPr>
          </a:p>
          <a:p>
            <a:pPr marL="342720" indent="-342000">
              <a:lnSpc>
                <a:spcPct val="100000"/>
              </a:lnSpc>
              <a:tabLst>
                <a:tab algn="l" pos="0"/>
              </a:tabLst>
            </a:pP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1" name="CustomShape 1"/>
          <p:cNvSpPr/>
          <p:nvPr/>
        </p:nvSpPr>
        <p:spPr>
          <a:xfrm>
            <a:off x="295200" y="1320120"/>
            <a:ext cx="7771680" cy="1349640"/>
          </a:xfrm>
          <a:prstGeom prst="rect">
            <a:avLst/>
          </a:prstGeom>
          <a:noFill/>
          <a:ln>
            <a:noFill/>
          </a:ln>
        </p:spPr>
        <p:style>
          <a:lnRef idx="0"/>
          <a:fillRef idx="0"/>
          <a:effectRef idx="0"/>
          <a:fontRef idx="minor"/>
        </p:style>
        <p:txBody>
          <a:bodyPr lIns="90000" rIns="90000" tIns="45000" bIns="45000" anchor="ctr">
            <a:noAutofit/>
          </a:bodyPr>
          <a:p>
            <a:pPr>
              <a:lnSpc>
                <a:spcPct val="100000"/>
              </a:lnSpc>
            </a:pPr>
            <a:r>
              <a:rPr b="1" lang="en-GB" sz="4100" spc="-1" strike="noStrike">
                <a:solidFill>
                  <a:srgbClr val="696464"/>
                </a:solidFill>
                <a:latin typeface="Cambria"/>
                <a:ea typeface="DejaVu Sans"/>
              </a:rPr>
              <a:t>Directive Language: Imperatives</a:t>
            </a:r>
            <a:br/>
            <a:r>
              <a:rPr b="0" lang="en-GB" sz="2800" spc="-1" strike="noStrike">
                <a:solidFill>
                  <a:srgbClr val="696464"/>
                </a:solidFill>
                <a:latin typeface="Cambria"/>
                <a:ea typeface="DejaVu Sans"/>
              </a:rPr>
              <a:t>This gives instructions or orders. In this way, the readers feel as if you are speaking directly to them. </a:t>
            </a:r>
            <a:br/>
            <a:br/>
            <a:endParaRPr b="0" lang="en-GB" sz="2800" spc="-1" strike="noStrike">
              <a:latin typeface="Arial"/>
            </a:endParaRPr>
          </a:p>
        </p:txBody>
      </p:sp>
      <p:sp>
        <p:nvSpPr>
          <p:cNvPr id="362" name="CustomShape 2"/>
          <p:cNvSpPr/>
          <p:nvPr/>
        </p:nvSpPr>
        <p:spPr>
          <a:xfrm>
            <a:off x="1706400" y="2669760"/>
            <a:ext cx="3261600" cy="1944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6800" bIns="46800">
            <a:noAutofit/>
          </a:bodyPr>
          <a:p>
            <a:pPr>
              <a:lnSpc>
                <a:spcPct val="100000"/>
              </a:lnSpc>
            </a:pPr>
            <a:r>
              <a:rPr b="1" lang="en-GB" sz="1800" spc="-1" strike="noStrike">
                <a:solidFill>
                  <a:srgbClr val="ff0000"/>
                </a:solidFill>
                <a:latin typeface="Arial"/>
                <a:ea typeface="DejaVu Sans"/>
              </a:rPr>
              <a:t>‘</a:t>
            </a:r>
            <a:r>
              <a:rPr b="1" lang="en-GB" sz="1800" spc="-1" strike="noStrike">
                <a:solidFill>
                  <a:srgbClr val="ff0000"/>
                </a:solidFill>
                <a:latin typeface="Arial"/>
                <a:ea typeface="DejaVu Sans"/>
              </a:rPr>
              <a:t>You must agree that...’</a:t>
            </a:r>
            <a:endParaRPr b="0" lang="en-GB" sz="1800" spc="-1" strike="noStrike">
              <a:latin typeface="Arial"/>
            </a:endParaRPr>
          </a:p>
          <a:p>
            <a:pPr>
              <a:lnSpc>
                <a:spcPct val="200000"/>
              </a:lnSpc>
            </a:pPr>
            <a:r>
              <a:rPr b="1" lang="en-GB" sz="1800" spc="-1" strike="noStrike">
                <a:solidFill>
                  <a:srgbClr val="00b0f0"/>
                </a:solidFill>
                <a:latin typeface="Arial"/>
                <a:ea typeface="DejaVu Sans"/>
              </a:rPr>
              <a:t>‘</a:t>
            </a:r>
            <a:r>
              <a:rPr b="1" lang="en-GB" sz="1800" spc="-1" strike="noStrike">
                <a:solidFill>
                  <a:srgbClr val="00b0f0"/>
                </a:solidFill>
                <a:latin typeface="Arial"/>
                <a:ea typeface="DejaVu Sans"/>
              </a:rPr>
              <a:t>Don’t dismiss this ...’</a:t>
            </a:r>
            <a:endParaRPr b="0" lang="en-GB" sz="1800" spc="-1" strike="noStrike">
              <a:latin typeface="Arial"/>
            </a:endParaRPr>
          </a:p>
          <a:p>
            <a:pPr>
              <a:lnSpc>
                <a:spcPct val="200000"/>
              </a:lnSpc>
            </a:pPr>
            <a:r>
              <a:rPr b="0" lang="en-GB" sz="1800" spc="-1" strike="noStrike">
                <a:solidFill>
                  <a:srgbClr val="00b050"/>
                </a:solidFill>
                <a:latin typeface="Arial"/>
                <a:ea typeface="DejaVu Sans"/>
              </a:rPr>
              <a:t> </a:t>
            </a:r>
            <a:r>
              <a:rPr b="1" lang="en-GB" sz="1800" spc="-1" strike="noStrike">
                <a:solidFill>
                  <a:srgbClr val="00b050"/>
                </a:solidFill>
                <a:latin typeface="Arial"/>
                <a:ea typeface="DejaVu Sans"/>
              </a:rPr>
              <a:t>‘</a:t>
            </a:r>
            <a:r>
              <a:rPr b="1" lang="en-GB" sz="1800" spc="-1" strike="noStrike">
                <a:solidFill>
                  <a:srgbClr val="00b050"/>
                </a:solidFill>
                <a:latin typeface="Arial"/>
                <a:ea typeface="DejaVu Sans"/>
              </a:rPr>
              <a:t>Don’t believe that...’</a:t>
            </a:r>
            <a:endParaRPr b="0" lang="en-GB" sz="1800" spc="-1" strike="noStrike">
              <a:latin typeface="Arial"/>
            </a:endParaRPr>
          </a:p>
          <a:p>
            <a:pPr>
              <a:lnSpc>
                <a:spcPct val="200000"/>
              </a:lnSpc>
            </a:pPr>
            <a:r>
              <a:rPr b="1" lang="en-GB" sz="1800" spc="-1" strike="noStrike">
                <a:solidFill>
                  <a:srgbClr val="00b050"/>
                </a:solidFill>
                <a:latin typeface="Arial"/>
                <a:ea typeface="DejaVu Sans"/>
              </a:rPr>
              <a:t>‘</a:t>
            </a:r>
            <a:r>
              <a:rPr b="1" lang="en-GB" sz="1800" spc="-1" strike="noStrike">
                <a:solidFill>
                  <a:srgbClr val="00b050"/>
                </a:solidFill>
                <a:latin typeface="Arial"/>
                <a:ea typeface="DejaVu Sans"/>
              </a:rPr>
              <a:t>Believe it…..</a:t>
            </a:r>
            <a:endParaRPr b="0" lang="en-GB" sz="1800" spc="-1" strike="noStrike">
              <a:latin typeface="Arial"/>
            </a:endParaRPr>
          </a:p>
          <a:p>
            <a:pPr>
              <a:lnSpc>
                <a:spcPct val="100000"/>
              </a:lnSpc>
            </a:pPr>
            <a:endParaRPr b="0" lang="en-GB" sz="1800" spc="-1" strike="noStrike">
              <a:latin typeface="Arial"/>
            </a:endParaRPr>
          </a:p>
        </p:txBody>
      </p:sp>
      <p:pic>
        <p:nvPicPr>
          <p:cNvPr id="363" name="Picture 5" descr=""/>
          <p:cNvPicPr/>
          <p:nvPr/>
        </p:nvPicPr>
        <p:blipFill>
          <a:blip r:embed="rId1"/>
          <a:stretch/>
        </p:blipFill>
        <p:spPr>
          <a:xfrm>
            <a:off x="5724360" y="2665800"/>
            <a:ext cx="2220480" cy="2142720"/>
          </a:xfrm>
          <a:prstGeom prst="rect">
            <a:avLst/>
          </a:prstGeom>
          <a:ln>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4" name="CustomShape 1"/>
          <p:cNvSpPr/>
          <p:nvPr/>
        </p:nvSpPr>
        <p:spPr>
          <a:xfrm>
            <a:off x="386280" y="1404360"/>
            <a:ext cx="7771680" cy="856800"/>
          </a:xfrm>
          <a:prstGeom prst="rect">
            <a:avLst/>
          </a:prstGeom>
          <a:noFill/>
          <a:ln>
            <a:noFill/>
          </a:ln>
        </p:spPr>
        <p:style>
          <a:lnRef idx="0"/>
          <a:fillRef idx="0"/>
          <a:effectRef idx="0"/>
          <a:fontRef idx="minor"/>
        </p:style>
        <p:txBody>
          <a:bodyPr lIns="90000" rIns="90000" tIns="45000" bIns="45000" anchor="ctr">
            <a:noAutofit/>
          </a:bodyPr>
          <a:p>
            <a:pPr>
              <a:lnSpc>
                <a:spcPct val="100000"/>
              </a:lnSpc>
            </a:pPr>
            <a:r>
              <a:rPr b="1" lang="en-GB" sz="4800" spc="-1" strike="noStrike">
                <a:solidFill>
                  <a:srgbClr val="000000"/>
                </a:solidFill>
                <a:latin typeface="Cambria"/>
                <a:ea typeface="DejaVu Sans"/>
              </a:rPr>
              <a:t>Rhetorical Questions</a:t>
            </a:r>
            <a:br/>
            <a:r>
              <a:rPr b="0" lang="en-GB" sz="2800" spc="-1" strike="noStrike">
                <a:solidFill>
                  <a:srgbClr val="000000"/>
                </a:solidFill>
                <a:latin typeface="Cambria"/>
                <a:ea typeface="DejaVu Sans"/>
              </a:rPr>
              <a:t>These are questions that are directed at the readers, but do not require answers. Again the readers feel as if they are being spoken to directly.</a:t>
            </a:r>
            <a:br/>
            <a:endParaRPr b="0" lang="en-GB" sz="2800" spc="-1" strike="noStrike">
              <a:latin typeface="Arial"/>
            </a:endParaRPr>
          </a:p>
        </p:txBody>
      </p:sp>
      <p:grpSp>
        <p:nvGrpSpPr>
          <p:cNvPr id="365" name="Group 2"/>
          <p:cNvGrpSpPr/>
          <p:nvPr/>
        </p:nvGrpSpPr>
        <p:grpSpPr>
          <a:xfrm>
            <a:off x="414360" y="2932920"/>
            <a:ext cx="8603640" cy="1747080"/>
            <a:chOff x="414360" y="2932920"/>
            <a:chExt cx="8603640" cy="1747080"/>
          </a:xfrm>
        </p:grpSpPr>
        <p:sp>
          <p:nvSpPr>
            <p:cNvPr id="366" name="CustomShape 3"/>
            <p:cNvSpPr/>
            <p:nvPr/>
          </p:nvSpPr>
          <p:spPr>
            <a:xfrm>
              <a:off x="414360" y="2932920"/>
              <a:ext cx="6553800" cy="1747080"/>
            </a:xfrm>
            <a:prstGeom prst="rect">
              <a:avLst/>
            </a:prstGeom>
            <a:noFill/>
            <a:ln>
              <a:noFill/>
            </a:ln>
          </p:spPr>
          <p:style>
            <a:lnRef idx="0"/>
            <a:fillRef idx="0"/>
            <a:effectRef idx="0"/>
            <a:fontRef idx="minor"/>
          </p:style>
        </p:sp>
        <p:sp>
          <p:nvSpPr>
            <p:cNvPr id="367" name="CustomShape 4"/>
            <p:cNvSpPr/>
            <p:nvPr/>
          </p:nvSpPr>
          <p:spPr>
            <a:xfrm>
              <a:off x="414360" y="2932920"/>
              <a:ext cx="8603640" cy="1024920"/>
            </a:xfrm>
            <a:prstGeom prst="rect">
              <a:avLst/>
            </a:prstGeom>
            <a:noFill/>
            <a:ln>
              <a:noFill/>
            </a:ln>
          </p:spPr>
          <p:style>
            <a:lnRef idx="0"/>
            <a:fillRef idx="0"/>
            <a:effectRef idx="0"/>
            <a:fontRef idx="minor"/>
          </p:style>
          <p:txBody>
            <a:bodyPr lIns="90000" rIns="90000" tIns="46800" bIns="46800">
              <a:noAutofit/>
            </a:bodyPr>
            <a:p>
              <a:pPr>
                <a:lnSpc>
                  <a:spcPct val="100000"/>
                </a:lnSpc>
              </a:pPr>
              <a:r>
                <a:rPr b="0" i="1" lang="en-GB" sz="1600" spc="-1" strike="noStrike">
                  <a:solidFill>
                    <a:srgbClr val="000000"/>
                  </a:solidFill>
                  <a:latin typeface="Verdana"/>
                  <a:ea typeface="DejaVu Sans"/>
                </a:rPr>
                <a:t>Examples:</a:t>
              </a:r>
              <a:endParaRPr b="0" lang="en-GB" sz="1600" spc="-1" strike="noStrike">
                <a:latin typeface="Verdana"/>
              </a:endParaRPr>
            </a:p>
            <a:p>
              <a:pPr>
                <a:lnSpc>
                  <a:spcPct val="100000"/>
                </a:lnSpc>
              </a:pPr>
              <a:r>
                <a:rPr b="0" i="1" lang="en-GB" sz="1600" spc="-1" strike="noStrike">
                  <a:solidFill>
                    <a:srgbClr val="000000"/>
                  </a:solidFill>
                  <a:latin typeface="Verdana"/>
                  <a:ea typeface="DejaVu Sans"/>
                </a:rPr>
                <a:t> </a:t>
              </a:r>
              <a:r>
                <a:rPr b="0" i="1" lang="en-GB" sz="1600" spc="-1" strike="noStrike">
                  <a:solidFill>
                    <a:srgbClr val="000000"/>
                  </a:solidFill>
                  <a:latin typeface="Verdana"/>
                  <a:ea typeface="DejaVu Sans"/>
                </a:rPr>
                <a:t>'What time do you call this?'</a:t>
              </a:r>
              <a:endParaRPr b="0" lang="en-GB" sz="1600" spc="-1" strike="noStrike">
                <a:latin typeface="Verdana"/>
              </a:endParaRPr>
            </a:p>
            <a:p>
              <a:pPr>
                <a:lnSpc>
                  <a:spcPct val="100000"/>
                </a:lnSpc>
              </a:pPr>
              <a:r>
                <a:rPr b="0" i="1" lang="en-GB" sz="1600" spc="-1" strike="noStrike">
                  <a:solidFill>
                    <a:srgbClr val="000000"/>
                  </a:solidFill>
                  <a:latin typeface="Verdana"/>
                  <a:ea typeface="DejaVu Sans"/>
                </a:rPr>
                <a:t> </a:t>
              </a:r>
              <a:r>
                <a:rPr b="0" i="1" lang="en-GB" sz="1600" spc="-1" strike="noStrike">
                  <a:solidFill>
                    <a:srgbClr val="000000"/>
                  </a:solidFill>
                  <a:latin typeface="Verdana"/>
                  <a:ea typeface="DejaVu Sans"/>
                </a:rPr>
                <a:t>'Who wouldn't want to be a millionaire?'</a:t>
              </a:r>
              <a:endParaRPr b="0" lang="en-GB" sz="1600" spc="-1" strike="noStrike">
                <a:latin typeface="Verdana"/>
              </a:endParaRPr>
            </a:p>
            <a:p>
              <a:pPr>
                <a:lnSpc>
                  <a:spcPct val="100000"/>
                </a:lnSpc>
              </a:pPr>
              <a:r>
                <a:rPr b="0" i="1" lang="en-GB" sz="1600" spc="-1" strike="noStrike">
                  <a:solidFill>
                    <a:srgbClr val="000000"/>
                  </a:solidFill>
                  <a:latin typeface="Verdana"/>
                  <a:ea typeface="DejaVu Sans"/>
                </a:rPr>
                <a:t> ‘</a:t>
              </a:r>
              <a:r>
                <a:rPr b="0" i="1" lang="en-GB" sz="1600" spc="-1" strike="noStrike">
                  <a:solidFill>
                    <a:srgbClr val="000000"/>
                  </a:solidFill>
                  <a:latin typeface="Verdana"/>
                  <a:ea typeface="DejaVu Sans"/>
                </a:rPr>
                <a:t>Do we really want our planet to survive?’</a:t>
              </a:r>
              <a:endParaRPr b="0" lang="en-GB" sz="1600" spc="-1" strike="noStrike">
                <a:latin typeface="Verdana"/>
              </a:endParaRPr>
            </a:p>
            <a:p>
              <a:pPr>
                <a:lnSpc>
                  <a:spcPct val="100000"/>
                </a:lnSpc>
              </a:pPr>
              <a:r>
                <a:rPr b="0" i="1" lang="en-GB" sz="1600" spc="-1" strike="noStrike">
                  <a:solidFill>
                    <a:srgbClr val="000000"/>
                  </a:solidFill>
                  <a:latin typeface="Verdana"/>
                  <a:ea typeface="DejaVu Sans"/>
                </a:rPr>
                <a:t> </a:t>
              </a:r>
              <a:r>
                <a:rPr b="0" i="1" lang="en-GB" sz="1600" spc="-1" strike="noStrike">
                  <a:solidFill>
                    <a:srgbClr val="000000"/>
                  </a:solidFill>
                  <a:latin typeface="Verdana"/>
                  <a:ea typeface="DejaVu Sans"/>
                </a:rPr>
                <a:t>'Wouldn’t you feel happier if you could wear what you wanted to school?'</a:t>
              </a:r>
              <a:endParaRPr b="0" lang="en-GB" sz="1600" spc="-1" strike="noStrike">
                <a:latin typeface="Verdana"/>
              </a:endParaRPr>
            </a:p>
          </p:txBody>
        </p:sp>
      </p:gr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8" name="CustomShape 1"/>
          <p:cNvSpPr/>
          <p:nvPr/>
        </p:nvSpPr>
        <p:spPr>
          <a:xfrm>
            <a:off x="609480" y="1371240"/>
            <a:ext cx="7771680" cy="856440"/>
          </a:xfrm>
          <a:prstGeom prst="rect">
            <a:avLst/>
          </a:prstGeom>
          <a:noFill/>
          <a:ln>
            <a:noFill/>
          </a:ln>
        </p:spPr>
        <p:style>
          <a:lnRef idx="0"/>
          <a:fillRef idx="0"/>
          <a:effectRef idx="0"/>
          <a:fontRef idx="minor"/>
        </p:style>
        <p:txBody>
          <a:bodyPr lIns="90000" rIns="90000" tIns="45000" bIns="45000" anchor="ctr">
            <a:noAutofit/>
          </a:bodyPr>
          <a:p>
            <a:pPr algn="ctr">
              <a:lnSpc>
                <a:spcPct val="100000"/>
              </a:lnSpc>
            </a:pPr>
            <a:r>
              <a:rPr b="0" lang="en-GB" sz="5400" spc="-1" strike="noStrike">
                <a:solidFill>
                  <a:srgbClr val="000000"/>
                </a:solidFill>
                <a:latin typeface="Cambria"/>
                <a:ea typeface="DejaVu Sans"/>
              </a:rPr>
              <a:t>Persuasive Words or Phrases</a:t>
            </a:r>
            <a:br/>
            <a:r>
              <a:rPr b="0" lang="en-GB" sz="2400" spc="-1" strike="noStrike">
                <a:solidFill>
                  <a:srgbClr val="000000"/>
                </a:solidFill>
                <a:latin typeface="Cambria"/>
                <a:ea typeface="DejaVu Sans"/>
              </a:rPr>
              <a:t>These will make your audience think that they should either agree with your point of view or else be seen as unreasonable.</a:t>
            </a:r>
            <a:br/>
            <a:endParaRPr b="0" lang="en-GB" sz="2400" spc="-1" strike="noStrike">
              <a:latin typeface="Arial"/>
            </a:endParaRPr>
          </a:p>
        </p:txBody>
      </p:sp>
      <p:sp>
        <p:nvSpPr>
          <p:cNvPr id="369" name="CustomShape 2"/>
          <p:cNvSpPr/>
          <p:nvPr/>
        </p:nvSpPr>
        <p:spPr>
          <a:xfrm>
            <a:off x="400320" y="3086280"/>
            <a:ext cx="8285760" cy="11905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6800" bIns="46800">
            <a:noAutofit/>
          </a:bodyPr>
          <a:p>
            <a:pPr marL="216000" indent="-215280">
              <a:lnSpc>
                <a:spcPct val="100000"/>
              </a:lnSpc>
              <a:buClr>
                <a:srgbClr val="000000"/>
              </a:buClr>
              <a:buSzPct val="45000"/>
              <a:buFont typeface="Wingdings" charset="2"/>
              <a:buChar char=""/>
            </a:pPr>
            <a:r>
              <a:rPr b="0" lang="en-GB" sz="3600" spc="-1" strike="noStrike">
                <a:solidFill>
                  <a:srgbClr val="000000"/>
                </a:solidFill>
                <a:latin typeface="Arial"/>
                <a:ea typeface="DejaVu Sans"/>
              </a:rPr>
              <a:t>Obviously, without a doubt, undeniably,</a:t>
            </a:r>
            <a:endParaRPr b="0" lang="en-GB" sz="3600" spc="-1" strike="noStrike">
              <a:latin typeface="Arial"/>
            </a:endParaRPr>
          </a:p>
          <a:p>
            <a:pPr marL="216000" indent="-215280">
              <a:lnSpc>
                <a:spcPct val="100000"/>
              </a:lnSpc>
              <a:buClr>
                <a:srgbClr val="000000"/>
              </a:buClr>
              <a:buSzPct val="45000"/>
              <a:buFont typeface="Wingdings" charset="2"/>
              <a:buChar char=""/>
            </a:pPr>
            <a:r>
              <a:rPr b="0" lang="en-GB" sz="3600" spc="-1" strike="noStrike">
                <a:solidFill>
                  <a:srgbClr val="000000"/>
                </a:solidFill>
                <a:latin typeface="Arial"/>
                <a:ea typeface="DejaVu Sans"/>
              </a:rPr>
              <a:t> </a:t>
            </a:r>
            <a:r>
              <a:rPr b="0" lang="en-GB" sz="3600" spc="-1" strike="noStrike">
                <a:solidFill>
                  <a:srgbClr val="000000"/>
                </a:solidFill>
                <a:latin typeface="Arial"/>
                <a:ea typeface="DejaVu Sans"/>
              </a:rPr>
              <a:t>surely, definitely, certainly etc.</a:t>
            </a:r>
            <a:endParaRPr b="0" lang="en-GB" sz="36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0" name="CustomShape 1"/>
          <p:cNvSpPr/>
          <p:nvPr/>
        </p:nvSpPr>
        <p:spPr>
          <a:xfrm>
            <a:off x="817200" y="444600"/>
            <a:ext cx="7504560" cy="95364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af7b51"/>
                </a:solidFill>
                <a:latin typeface="Nunito"/>
                <a:ea typeface="Nunito"/>
              </a:rPr>
              <a:t>Persuasive Techniques</a:t>
            </a:r>
            <a:endParaRPr b="0" lang="en-GB" sz="3000" spc="-1" strike="noStrike">
              <a:latin typeface="Arial"/>
            </a:endParaRPr>
          </a:p>
        </p:txBody>
      </p:sp>
      <p:sp>
        <p:nvSpPr>
          <p:cNvPr id="371" name="CustomShape 2"/>
          <p:cNvSpPr/>
          <p:nvPr/>
        </p:nvSpPr>
        <p:spPr>
          <a:xfrm>
            <a:off x="740880" y="1081080"/>
            <a:ext cx="7504560" cy="374292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2400" spc="-1" strike="noStrike">
                <a:solidFill>
                  <a:srgbClr val="233a44"/>
                </a:solidFill>
                <a:latin typeface="Calibri"/>
                <a:ea typeface="Calibri"/>
              </a:rPr>
              <a:t>Don’t you think that it is wrong?</a:t>
            </a:r>
            <a:br/>
            <a:r>
              <a:rPr b="0" lang="en-GB" sz="2400" spc="-1" strike="noStrike">
                <a:solidFill>
                  <a:srgbClr val="233a44"/>
                </a:solidFill>
                <a:latin typeface="Calibri"/>
                <a:ea typeface="Calibri"/>
              </a:rPr>
              <a:t>This is an awful shame.</a:t>
            </a:r>
            <a:br/>
            <a:r>
              <a:rPr b="0" lang="en-GB" sz="2400" spc="-1" strike="noStrike">
                <a:solidFill>
                  <a:srgbClr val="233a44"/>
                </a:solidFill>
                <a:latin typeface="Calibri"/>
                <a:ea typeface="Calibri"/>
              </a:rPr>
              <a:t>9/10 people agree with me.</a:t>
            </a:r>
            <a:br/>
            <a:r>
              <a:rPr b="0" lang="en-GB" sz="2400" spc="-1" strike="noStrike">
                <a:solidFill>
                  <a:srgbClr val="233a44"/>
                </a:solidFill>
                <a:latin typeface="Calibri"/>
                <a:ea typeface="Calibri"/>
              </a:rPr>
              <a:t>We can do it. We must do it.</a:t>
            </a:r>
            <a:br/>
            <a:r>
              <a:rPr b="0" lang="en-GB" sz="2400" spc="-1" strike="noStrike">
                <a:solidFill>
                  <a:srgbClr val="233a44"/>
                </a:solidFill>
                <a:latin typeface="Calibri"/>
                <a:ea typeface="Calibri"/>
              </a:rPr>
              <a:t>Today, you can make a difference.</a:t>
            </a:r>
            <a:br/>
            <a:r>
              <a:rPr b="0" lang="en-GB" sz="2400" spc="-1" strike="noStrike">
                <a:solidFill>
                  <a:srgbClr val="233a44"/>
                </a:solidFill>
                <a:latin typeface="Calibri"/>
                <a:ea typeface="Calibri"/>
              </a:rPr>
              <a:t>Do it for the real, right reasons.</a:t>
            </a:r>
            <a:br/>
            <a:r>
              <a:rPr b="0" lang="en-GB" sz="2400" spc="-1" strike="noStrike">
                <a:solidFill>
                  <a:srgbClr val="233a44"/>
                </a:solidFill>
                <a:latin typeface="Calibri"/>
                <a:ea typeface="Calibri"/>
              </a:rPr>
              <a:t>It is a good, exciting and brilliant idea.</a:t>
            </a:r>
            <a:br/>
            <a:r>
              <a:rPr b="0" lang="en-GB" sz="2400" spc="-1" strike="noStrike">
                <a:solidFill>
                  <a:srgbClr val="233a44"/>
                </a:solidFill>
                <a:latin typeface="Calibri"/>
                <a:ea typeface="Calibri"/>
              </a:rPr>
              <a:t>Everyone knows that this idea is the best.</a:t>
            </a:r>
            <a:endParaRPr b="0" lang="en-GB" sz="2400" spc="-1" strike="noStrike">
              <a:latin typeface="Arial"/>
            </a:endParaRPr>
          </a:p>
        </p:txBody>
      </p:sp>
      <p:pic>
        <p:nvPicPr>
          <p:cNvPr id="372" name="Shape 157" descr=""/>
          <p:cNvPicPr/>
          <p:nvPr/>
        </p:nvPicPr>
        <p:blipFill>
          <a:blip r:embed="rId1"/>
          <a:stretch/>
        </p:blipFill>
        <p:spPr>
          <a:xfrm flipH="1">
            <a:off x="5664240" y="842040"/>
            <a:ext cx="2261160" cy="3458520"/>
          </a:xfrm>
          <a:prstGeom prst="rect">
            <a:avLst/>
          </a:prstGeom>
          <a:ln>
            <a:noFill/>
          </a:ln>
        </p:spPr>
      </p:pic>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3" name="CustomShape 1"/>
          <p:cNvSpPr/>
          <p:nvPr/>
        </p:nvSpPr>
        <p:spPr>
          <a:xfrm>
            <a:off x="819000" y="845640"/>
            <a:ext cx="7504560" cy="953640"/>
          </a:xfrm>
          <a:prstGeom prst="rect">
            <a:avLst/>
          </a:prstGeom>
          <a:noFill/>
          <a:ln>
            <a:noFill/>
          </a:ln>
        </p:spPr>
        <p:style>
          <a:lnRef idx="0"/>
          <a:fillRef idx="0"/>
          <a:effectRef idx="0"/>
          <a:fontRef idx="minor"/>
        </p:style>
        <p:txBody>
          <a:bodyPr lIns="0" rIns="0" tIns="0" bIns="0" anchor="ctr">
            <a:noAutofit/>
          </a:bodyPr>
          <a:p>
            <a:pPr>
              <a:lnSpc>
                <a:spcPct val="100000"/>
              </a:lnSpc>
            </a:pPr>
            <a:r>
              <a:rPr b="0" lang="en-GB" sz="1400" spc="-1" strike="noStrike">
                <a:solidFill>
                  <a:srgbClr val="000000"/>
                </a:solidFill>
                <a:latin typeface="Arial"/>
                <a:ea typeface="DejaVu Sans"/>
              </a:rPr>
              <a:t>Click on this link to watch an example of a persuasive speech to inspire you.</a:t>
            </a:r>
            <a:br/>
            <a:br/>
            <a:r>
              <a:rPr b="0" lang="en-GB" sz="1400" spc="-1" strike="noStrike" u="sng">
                <a:solidFill>
                  <a:srgbClr val="0000ff"/>
                </a:solidFill>
                <a:uFillTx/>
                <a:latin typeface="Arial"/>
                <a:ea typeface="DejaVu Sans"/>
                <a:hlinkClick r:id="rId1"/>
              </a:rPr>
              <a:t>12 year old silences the world</a:t>
            </a:r>
            <a:endParaRPr b="0" lang="en-GB" sz="1400" spc="-1" strike="noStrike">
              <a:latin typeface="Arial"/>
            </a:endParaRPr>
          </a:p>
          <a:p>
            <a:pPr>
              <a:lnSpc>
                <a:spcPct val="100000"/>
              </a:lnSpc>
            </a:pPr>
            <a:r>
              <a:rPr b="0" lang="en-GB" sz="1400" spc="-1" strike="noStrike" u="sng">
                <a:solidFill>
                  <a:srgbClr val="0000ff"/>
                </a:solidFill>
                <a:uFillTx/>
                <a:latin typeface="Arial"/>
                <a:ea typeface="DejaVu Sans"/>
              </a:rPr>
              <a:t>https://www.youtube.com/watch?v=lv4fWhObaTM</a:t>
            </a:r>
            <a:endParaRPr b="0" lang="en-GB" sz="1400" spc="-1" strike="noStrike">
              <a:latin typeface="Arial"/>
            </a:endParaRPr>
          </a:p>
        </p:txBody>
      </p:sp>
      <p:sp>
        <p:nvSpPr>
          <p:cNvPr id="374" name="CustomShape 2"/>
          <p:cNvSpPr/>
          <p:nvPr/>
        </p:nvSpPr>
        <p:spPr>
          <a:xfrm>
            <a:off x="847800" y="2076480"/>
            <a:ext cx="7143120" cy="16254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GB" sz="1800" spc="-1" strike="noStrike">
                <a:solidFill>
                  <a:srgbClr val="1b1b1b"/>
                </a:solidFill>
                <a:latin typeface="Arial"/>
                <a:ea typeface="DejaVu Sans"/>
              </a:rPr>
              <a:t>Listen to the speech twice and try and pick out some of the persuasive techniques the girl has used in her speech.</a:t>
            </a:r>
            <a:endParaRPr b="0" lang="en-GB" sz="1800" spc="-1" strike="noStrike">
              <a:latin typeface="Arial"/>
            </a:endParaRPr>
          </a:p>
          <a:p>
            <a:pPr>
              <a:lnSpc>
                <a:spcPct val="100000"/>
              </a:lnSpc>
            </a:pPr>
            <a:r>
              <a:rPr b="0" lang="en-GB" sz="1800" spc="-1" strike="noStrike">
                <a:solidFill>
                  <a:srgbClr val="1b1b1b"/>
                </a:solidFill>
                <a:latin typeface="Arial"/>
                <a:ea typeface="DejaVu Sans"/>
              </a:rPr>
              <a:t>Which bits do you find most effective?</a:t>
            </a:r>
            <a:endParaRPr b="0" lang="en-GB" sz="1800" spc="-1" strike="noStrike">
              <a:latin typeface="Arial"/>
            </a:endParaRPr>
          </a:p>
          <a:p>
            <a:pPr>
              <a:lnSpc>
                <a:spcPct val="100000"/>
              </a:lnSpc>
            </a:pPr>
            <a:endParaRPr b="0" lang="en-GB" sz="1800" spc="-1" strike="noStrike">
              <a:latin typeface="Arial"/>
            </a:endParaRPr>
          </a:p>
          <a:p>
            <a:pPr>
              <a:lnSpc>
                <a:spcPct val="100000"/>
              </a:lnSpc>
            </a:pPr>
            <a:r>
              <a:rPr b="0" lang="en-GB" sz="1800" spc="-1" strike="noStrike">
                <a:solidFill>
                  <a:srgbClr val="1b1b1b"/>
                </a:solidFill>
                <a:latin typeface="Arial"/>
                <a:ea typeface="DejaVu Sans"/>
              </a:rPr>
              <a:t>Now look through the examples on the following slides before starting your own piece of persuasive writing. </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5" name="CustomShape 1"/>
          <p:cNvSpPr/>
          <p:nvPr/>
        </p:nvSpPr>
        <p:spPr>
          <a:xfrm>
            <a:off x="457200" y="342720"/>
            <a:ext cx="5346000" cy="4285440"/>
          </a:xfrm>
          <a:prstGeom prst="rect">
            <a:avLst/>
          </a:prstGeom>
          <a:noFill/>
          <a:ln>
            <a:noFill/>
          </a:ln>
        </p:spPr>
        <p:style>
          <a:lnRef idx="0"/>
          <a:fillRef idx="0"/>
          <a:effectRef idx="0"/>
          <a:fontRef idx="minor"/>
        </p:style>
        <p:txBody>
          <a:bodyPr lIns="90000" rIns="90000" tIns="45000" bIns="45000" anchor="ctr">
            <a:noAutofit/>
          </a:bodyPr>
          <a:p>
            <a:pPr marL="182880" indent="-181800">
              <a:lnSpc>
                <a:spcPct val="100000"/>
              </a:lnSpc>
              <a:buClr>
                <a:srgbClr val="7f7f7f"/>
              </a:buClr>
              <a:buFont typeface="Noto Sans Symbols"/>
              <a:buChar char="▪"/>
            </a:pPr>
            <a:r>
              <a:rPr b="1" lang="en-GB" sz="1800" spc="-1" strike="noStrike">
                <a:solidFill>
                  <a:srgbClr val="000000"/>
                </a:solidFill>
                <a:latin typeface="Calibri"/>
                <a:ea typeface="Calibri"/>
              </a:rPr>
              <a:t>Evoke sympathy </a:t>
            </a:r>
            <a:r>
              <a:rPr b="0" lang="en-GB" sz="1800" spc="-1" strike="noStrike">
                <a:solidFill>
                  <a:srgbClr val="000000"/>
                </a:solidFill>
                <a:latin typeface="Calibri"/>
                <a:ea typeface="Calibri"/>
              </a:rPr>
              <a:t>– “We’ve raised all the money to come here ourselves, to come 5000 miles to tell that you must change your ways.”</a:t>
            </a:r>
            <a:endParaRPr b="0" lang="en-GB" sz="1800" spc="-1" strike="noStrike">
              <a:latin typeface="Arial"/>
            </a:endParaRPr>
          </a:p>
          <a:p>
            <a:pPr marL="182880" indent="-67320">
              <a:lnSpc>
                <a:spcPct val="100000"/>
              </a:lnSpc>
              <a:spcBef>
                <a:spcPts val="360"/>
              </a:spcBef>
              <a:tabLst>
                <a:tab algn="l" pos="0"/>
              </a:tabLst>
            </a:pPr>
            <a:endParaRPr b="0" lang="en-GB" sz="1800" spc="-1" strike="noStrike">
              <a:latin typeface="Arial"/>
            </a:endParaRPr>
          </a:p>
          <a:p>
            <a:pPr marL="182880" indent="-181800">
              <a:lnSpc>
                <a:spcPct val="100000"/>
              </a:lnSpc>
              <a:spcBef>
                <a:spcPts val="360"/>
              </a:spcBef>
              <a:buClr>
                <a:srgbClr val="7f7f7f"/>
              </a:buClr>
              <a:buFont typeface="Noto Sans Symbols"/>
              <a:buChar char="▪"/>
              <a:tabLst>
                <a:tab algn="l" pos="0"/>
              </a:tabLst>
            </a:pPr>
            <a:r>
              <a:rPr b="1" lang="en-GB" sz="1800" spc="-1" strike="noStrike">
                <a:solidFill>
                  <a:srgbClr val="000000"/>
                </a:solidFill>
                <a:latin typeface="Calibri"/>
                <a:ea typeface="Calibri"/>
              </a:rPr>
              <a:t>Clear purpose/intension</a:t>
            </a:r>
            <a:r>
              <a:rPr b="0" lang="en-GB" sz="1800" spc="-1" strike="noStrike">
                <a:solidFill>
                  <a:srgbClr val="000000"/>
                </a:solidFill>
                <a:latin typeface="Calibri"/>
                <a:ea typeface="Calibri"/>
              </a:rPr>
              <a:t> – “I have no hidden agenda. I am fighting for my future.”</a:t>
            </a:r>
            <a:endParaRPr b="0" lang="en-GB" sz="1800" spc="-1" strike="noStrike">
              <a:latin typeface="Arial"/>
            </a:endParaRPr>
          </a:p>
          <a:p>
            <a:pPr marL="182880" indent="-67320">
              <a:lnSpc>
                <a:spcPct val="100000"/>
              </a:lnSpc>
              <a:spcBef>
                <a:spcPts val="360"/>
              </a:spcBef>
              <a:tabLst>
                <a:tab algn="l" pos="0"/>
              </a:tabLst>
            </a:pPr>
            <a:endParaRPr b="0" lang="en-GB" sz="1800" spc="-1" strike="noStrike">
              <a:latin typeface="Arial"/>
            </a:endParaRPr>
          </a:p>
          <a:p>
            <a:pPr marL="182880" indent="-181800">
              <a:lnSpc>
                <a:spcPct val="100000"/>
              </a:lnSpc>
              <a:spcBef>
                <a:spcPts val="360"/>
              </a:spcBef>
              <a:buClr>
                <a:srgbClr val="7f7f7f"/>
              </a:buClr>
              <a:buFont typeface="Noto Sans Symbols"/>
              <a:buChar char="▪"/>
              <a:tabLst>
                <a:tab algn="l" pos="0"/>
              </a:tabLst>
            </a:pPr>
            <a:r>
              <a:rPr b="1" lang="en-GB" sz="1800" spc="-1" strike="noStrike">
                <a:solidFill>
                  <a:srgbClr val="000000"/>
                </a:solidFill>
                <a:latin typeface="Calibri"/>
                <a:ea typeface="Calibri"/>
              </a:rPr>
              <a:t>Juxtaposition</a:t>
            </a:r>
            <a:r>
              <a:rPr b="0" lang="en-GB" sz="1800" spc="-1" strike="noStrike">
                <a:solidFill>
                  <a:srgbClr val="000000"/>
                </a:solidFill>
                <a:latin typeface="Calibri"/>
                <a:ea typeface="Calibri"/>
              </a:rPr>
              <a:t> - “Losing one’s future is not like losing an election or losing a few points on the stock market.” </a:t>
            </a:r>
            <a:endParaRPr b="0" lang="en-GB" sz="1800" spc="-1" strike="noStrike">
              <a:latin typeface="Arial"/>
            </a:endParaRPr>
          </a:p>
          <a:p>
            <a:pPr marL="182880" indent="-67320">
              <a:lnSpc>
                <a:spcPct val="100000"/>
              </a:lnSpc>
              <a:spcBef>
                <a:spcPts val="360"/>
              </a:spcBef>
              <a:tabLst>
                <a:tab algn="l" pos="0"/>
              </a:tabLst>
            </a:pPr>
            <a:endParaRPr b="0" lang="en-GB" sz="1800" spc="-1" strike="noStrike">
              <a:latin typeface="Arial"/>
            </a:endParaRPr>
          </a:p>
          <a:p>
            <a:pPr marL="182880" indent="-181800">
              <a:lnSpc>
                <a:spcPct val="100000"/>
              </a:lnSpc>
              <a:spcBef>
                <a:spcPts val="360"/>
              </a:spcBef>
              <a:buClr>
                <a:srgbClr val="7f7f7f"/>
              </a:buClr>
              <a:buFont typeface="Noto Sans Symbols"/>
              <a:buChar char="▪"/>
              <a:tabLst>
                <a:tab algn="l" pos="0"/>
              </a:tabLst>
            </a:pPr>
            <a:r>
              <a:rPr b="1" lang="en-GB" sz="1800" spc="-1" strike="noStrike">
                <a:solidFill>
                  <a:srgbClr val="000000"/>
                </a:solidFill>
                <a:latin typeface="Calibri"/>
                <a:ea typeface="Calibri"/>
              </a:rPr>
              <a:t>Clear voice</a:t>
            </a:r>
            <a:r>
              <a:rPr b="0" lang="en-GB" sz="1800" spc="-1" strike="noStrike">
                <a:solidFill>
                  <a:srgbClr val="000000"/>
                </a:solidFill>
                <a:latin typeface="Calibri"/>
                <a:ea typeface="Calibri"/>
              </a:rPr>
              <a:t>, </a:t>
            </a:r>
            <a:r>
              <a:rPr b="1" lang="en-GB" sz="1800" spc="-1" strike="noStrike">
                <a:solidFill>
                  <a:srgbClr val="000000"/>
                </a:solidFill>
                <a:latin typeface="Calibri"/>
                <a:ea typeface="Calibri"/>
              </a:rPr>
              <a:t>emphasis on important words</a:t>
            </a:r>
            <a:r>
              <a:rPr b="0" lang="en-GB" sz="1800" spc="-1" strike="noStrike">
                <a:solidFill>
                  <a:srgbClr val="000000"/>
                </a:solidFill>
                <a:latin typeface="Calibri"/>
                <a:ea typeface="Calibri"/>
              </a:rPr>
              <a:t>.</a:t>
            </a:r>
            <a:endParaRPr b="0" lang="en-GB" sz="1800" spc="-1" strike="noStrike">
              <a:latin typeface="Arial"/>
            </a:endParaRPr>
          </a:p>
          <a:p>
            <a:pPr marL="182880" indent="-67320">
              <a:lnSpc>
                <a:spcPct val="100000"/>
              </a:lnSpc>
              <a:spcBef>
                <a:spcPts val="360"/>
              </a:spcBef>
              <a:tabLst>
                <a:tab algn="l" pos="0"/>
              </a:tabLst>
            </a:pPr>
            <a:endParaRPr b="0" lang="en-GB" sz="1800" spc="-1" strike="noStrike">
              <a:latin typeface="Arial"/>
            </a:endParaRPr>
          </a:p>
        </p:txBody>
      </p:sp>
      <p:sp>
        <p:nvSpPr>
          <p:cNvPr id="376" name="CustomShape 2"/>
          <p:cNvSpPr/>
          <p:nvPr/>
        </p:nvSpPr>
        <p:spPr>
          <a:xfrm>
            <a:off x="6454080" y="525600"/>
            <a:ext cx="2007000" cy="3052440"/>
          </a:xfrm>
          <a:prstGeom prst="rect">
            <a:avLst/>
          </a:prstGeom>
          <a:noFill/>
          <a:ln>
            <a:noFill/>
          </a:ln>
        </p:spPr>
        <p:style>
          <a:lnRef idx="0"/>
          <a:fillRef idx="0"/>
          <a:effectRef idx="0"/>
          <a:fontRef idx="minor"/>
        </p:style>
        <p:txBody>
          <a:bodyPr lIns="90000" rIns="90000" tIns="45000" bIns="45000" anchor="ctr">
            <a:noAutofit/>
          </a:bodyPr>
          <a:p>
            <a:pPr algn="r">
              <a:lnSpc>
                <a:spcPct val="100000"/>
              </a:lnSpc>
            </a:pPr>
            <a:r>
              <a:rPr b="0" lang="en-GB" sz="2800" spc="-1" strike="noStrike">
                <a:solidFill>
                  <a:srgbClr val="000000"/>
                </a:solidFill>
                <a:latin typeface="Calibri"/>
                <a:ea typeface="Calibri"/>
              </a:rPr>
              <a:t>Effective </a:t>
            </a:r>
            <a:br/>
            <a:r>
              <a:rPr b="0" lang="en-GB" sz="2800" spc="-1" strike="noStrike">
                <a:solidFill>
                  <a:srgbClr val="000000"/>
                </a:solidFill>
                <a:latin typeface="Calibri"/>
                <a:ea typeface="Calibri"/>
              </a:rPr>
              <a:t>Rhetorical </a:t>
            </a:r>
            <a:br/>
            <a:r>
              <a:rPr b="0" lang="en-GB" sz="2800" spc="-1" strike="noStrike">
                <a:solidFill>
                  <a:srgbClr val="000000"/>
                </a:solidFill>
                <a:latin typeface="Calibri"/>
                <a:ea typeface="Calibri"/>
              </a:rPr>
              <a:t>Devices</a:t>
            </a:r>
            <a:endParaRPr b="0" lang="en-GB" sz="2800" spc="-1" strike="noStrike">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7" name="CustomShape 1"/>
          <p:cNvSpPr/>
          <p:nvPr/>
        </p:nvSpPr>
        <p:spPr>
          <a:xfrm>
            <a:off x="467640" y="411480"/>
            <a:ext cx="5576040" cy="4555440"/>
          </a:xfrm>
          <a:prstGeom prst="rect">
            <a:avLst/>
          </a:prstGeom>
          <a:noFill/>
          <a:ln>
            <a:noFill/>
          </a:ln>
        </p:spPr>
        <p:style>
          <a:lnRef idx="0"/>
          <a:fillRef idx="0"/>
          <a:effectRef idx="0"/>
          <a:fontRef idx="minor"/>
        </p:style>
        <p:txBody>
          <a:bodyPr lIns="90000" rIns="90000" tIns="45000" bIns="45000" anchor="ctr">
            <a:noAutofit/>
          </a:bodyPr>
          <a:p>
            <a:pPr marL="182880" indent="-181800">
              <a:lnSpc>
                <a:spcPct val="90000"/>
              </a:lnSpc>
              <a:buClr>
                <a:srgbClr val="7f7f7f"/>
              </a:buClr>
              <a:buFont typeface="Noto Sans Symbols"/>
              <a:buChar char="▪"/>
            </a:pPr>
            <a:r>
              <a:rPr b="1" lang="en-GB" sz="1670" spc="-1" strike="noStrike">
                <a:solidFill>
                  <a:srgbClr val="000000"/>
                </a:solidFill>
                <a:latin typeface="Calibri"/>
                <a:ea typeface="Calibri"/>
              </a:rPr>
              <a:t>Use of first person</a:t>
            </a:r>
            <a:r>
              <a:rPr b="0" lang="en-GB" sz="1670" spc="-1" strike="noStrike">
                <a:solidFill>
                  <a:srgbClr val="000000"/>
                </a:solidFill>
                <a:latin typeface="Calibri"/>
                <a:ea typeface="Calibri"/>
              </a:rPr>
              <a:t> – “I used to go fishing in Vancouver, my home, with my dad, until few years ago we found the fish full of cancers.”</a:t>
            </a:r>
            <a:endParaRPr b="0" lang="en-GB" sz="1670" spc="-1" strike="noStrike">
              <a:latin typeface="Arial"/>
            </a:endParaRPr>
          </a:p>
          <a:p>
            <a:pPr marL="182880" indent="-75960">
              <a:lnSpc>
                <a:spcPct val="90000"/>
              </a:lnSpc>
              <a:spcBef>
                <a:spcPts val="332"/>
              </a:spcBef>
              <a:tabLst>
                <a:tab algn="l" pos="0"/>
              </a:tabLst>
            </a:pPr>
            <a:endParaRPr b="0" lang="en-GB" sz="1670" spc="-1" strike="noStrike">
              <a:latin typeface="Arial"/>
            </a:endParaRPr>
          </a:p>
          <a:p>
            <a:pPr marL="182880" indent="-181800">
              <a:lnSpc>
                <a:spcPct val="90000"/>
              </a:lnSpc>
              <a:spcBef>
                <a:spcPts val="332"/>
              </a:spcBef>
              <a:buClr>
                <a:srgbClr val="7f7f7f"/>
              </a:buClr>
              <a:buFont typeface="Noto Sans Symbols"/>
              <a:buChar char="▪"/>
              <a:tabLst>
                <a:tab algn="l" pos="0"/>
              </a:tabLst>
            </a:pPr>
            <a:r>
              <a:rPr b="1" lang="en-GB" sz="1670" spc="-1" strike="noStrike">
                <a:solidFill>
                  <a:srgbClr val="000000"/>
                </a:solidFill>
                <a:latin typeface="Calibri"/>
                <a:ea typeface="Calibri"/>
              </a:rPr>
              <a:t>Rhetorical question</a:t>
            </a:r>
            <a:r>
              <a:rPr b="0" lang="en-GB" sz="1670" spc="-1" strike="noStrike">
                <a:solidFill>
                  <a:srgbClr val="000000"/>
                </a:solidFill>
                <a:latin typeface="Calibri"/>
                <a:ea typeface="Calibri"/>
              </a:rPr>
              <a:t> – “Did you have to worry of these things when you were my age?”</a:t>
            </a:r>
            <a:endParaRPr b="0" lang="en-GB" sz="1670" spc="-1" strike="noStrike">
              <a:latin typeface="Arial"/>
            </a:endParaRPr>
          </a:p>
          <a:p>
            <a:pPr marL="182880" indent="-181800">
              <a:lnSpc>
                <a:spcPct val="90000"/>
              </a:lnSpc>
              <a:spcBef>
                <a:spcPts val="332"/>
              </a:spcBef>
              <a:buClr>
                <a:srgbClr val="7f7f7f"/>
              </a:buClr>
              <a:buFont typeface="Noto Sans Symbols"/>
              <a:buChar char="▪"/>
              <a:tabLst>
                <a:tab algn="l" pos="0"/>
              </a:tabLst>
            </a:pPr>
            <a:r>
              <a:rPr b="0" lang="en-GB" sz="1670" spc="-1" strike="noStrike">
                <a:solidFill>
                  <a:srgbClr val="000000"/>
                </a:solidFill>
                <a:latin typeface="Calibri"/>
                <a:ea typeface="Calibri"/>
              </a:rPr>
              <a:t>“</a:t>
            </a:r>
            <a:r>
              <a:rPr b="0" lang="en-GB" sz="1670" spc="-1" strike="noStrike">
                <a:solidFill>
                  <a:srgbClr val="000000"/>
                </a:solidFill>
                <a:latin typeface="Calibri"/>
                <a:ea typeface="Calibri"/>
              </a:rPr>
              <a:t>Are we even on your list of priorities?”</a:t>
            </a:r>
            <a:endParaRPr b="0" lang="en-GB" sz="1670" spc="-1" strike="noStrike">
              <a:latin typeface="Arial"/>
            </a:endParaRPr>
          </a:p>
          <a:p>
            <a:pPr marL="182880" indent="-75960">
              <a:lnSpc>
                <a:spcPct val="90000"/>
              </a:lnSpc>
              <a:spcBef>
                <a:spcPts val="332"/>
              </a:spcBef>
              <a:tabLst>
                <a:tab algn="l" pos="0"/>
              </a:tabLst>
            </a:pPr>
            <a:endParaRPr b="0" lang="en-GB" sz="1670" spc="-1" strike="noStrike">
              <a:latin typeface="Arial"/>
            </a:endParaRPr>
          </a:p>
          <a:p>
            <a:pPr marL="182880" indent="-181800">
              <a:lnSpc>
                <a:spcPct val="90000"/>
              </a:lnSpc>
              <a:spcBef>
                <a:spcPts val="332"/>
              </a:spcBef>
              <a:buClr>
                <a:srgbClr val="7f7f7f"/>
              </a:buClr>
              <a:buFont typeface="Noto Sans Symbols"/>
              <a:buChar char="▪"/>
              <a:tabLst>
                <a:tab algn="l" pos="0"/>
              </a:tabLst>
            </a:pPr>
            <a:r>
              <a:rPr b="1" lang="en-GB" sz="1670" spc="-1" strike="noStrike">
                <a:solidFill>
                  <a:srgbClr val="000000"/>
                </a:solidFill>
                <a:latin typeface="Calibri"/>
                <a:ea typeface="Calibri"/>
              </a:rPr>
              <a:t>Use of second person</a:t>
            </a:r>
            <a:r>
              <a:rPr b="0" lang="en-GB" sz="1670" spc="-1" strike="noStrike">
                <a:solidFill>
                  <a:srgbClr val="000000"/>
                </a:solidFill>
                <a:latin typeface="Calibri"/>
                <a:ea typeface="Calibri"/>
              </a:rPr>
              <a:t> – “I’m only a child and I don’t have all the solutions, but I want you to realise neither do you.”</a:t>
            </a:r>
            <a:endParaRPr b="0" lang="en-GB" sz="1670" spc="-1" strike="noStrike">
              <a:latin typeface="Arial"/>
            </a:endParaRPr>
          </a:p>
          <a:p>
            <a:pPr marL="182880" indent="-75960">
              <a:lnSpc>
                <a:spcPct val="90000"/>
              </a:lnSpc>
              <a:spcBef>
                <a:spcPts val="332"/>
              </a:spcBef>
              <a:tabLst>
                <a:tab algn="l" pos="0"/>
              </a:tabLst>
            </a:pPr>
            <a:endParaRPr b="0" lang="en-GB" sz="1670" spc="-1" strike="noStrike">
              <a:latin typeface="Arial"/>
            </a:endParaRPr>
          </a:p>
          <a:p>
            <a:pPr marL="182880" indent="-181800">
              <a:lnSpc>
                <a:spcPct val="90000"/>
              </a:lnSpc>
              <a:spcBef>
                <a:spcPts val="332"/>
              </a:spcBef>
              <a:buClr>
                <a:srgbClr val="7f7f7f"/>
              </a:buClr>
              <a:buFont typeface="Noto Sans Symbols"/>
              <a:buChar char="▪"/>
              <a:tabLst>
                <a:tab algn="l" pos="0"/>
              </a:tabLst>
            </a:pPr>
            <a:r>
              <a:rPr b="1" lang="en-GB" sz="1670" spc="-1" strike="noStrike">
                <a:solidFill>
                  <a:srgbClr val="000000"/>
                </a:solidFill>
                <a:latin typeface="Calibri"/>
                <a:ea typeface="Calibri"/>
              </a:rPr>
              <a:t>Imperatives</a:t>
            </a:r>
            <a:r>
              <a:rPr b="0" lang="en-GB" sz="1670" spc="-1" strike="noStrike">
                <a:solidFill>
                  <a:srgbClr val="000000"/>
                </a:solidFill>
                <a:latin typeface="Calibri"/>
                <a:ea typeface="Calibri"/>
              </a:rPr>
              <a:t> </a:t>
            </a:r>
            <a:r>
              <a:rPr b="1" lang="en-GB" sz="1670" spc="-1" strike="noStrike">
                <a:solidFill>
                  <a:srgbClr val="000000"/>
                </a:solidFill>
                <a:latin typeface="Calibri"/>
                <a:ea typeface="Calibri"/>
              </a:rPr>
              <a:t>/list-</a:t>
            </a:r>
            <a:r>
              <a:rPr b="0" lang="en-GB" sz="1670" spc="-1" strike="noStrike">
                <a:solidFill>
                  <a:srgbClr val="000000"/>
                </a:solidFill>
                <a:latin typeface="Calibri"/>
                <a:ea typeface="Calibri"/>
              </a:rPr>
              <a:t> “You don’t know how to fix the holes in the ozone layer, you don’t know how to bring the salmon back up our dead stream. You don’t know how to bring back an animal now extinct. And you can’t bring the forest that once grew.”</a:t>
            </a:r>
            <a:endParaRPr b="0" lang="en-GB" sz="1670" spc="-1" strike="noStrike">
              <a:latin typeface="Arial"/>
            </a:endParaRPr>
          </a:p>
          <a:p>
            <a:pPr marL="182880" indent="-75960">
              <a:lnSpc>
                <a:spcPct val="90000"/>
              </a:lnSpc>
              <a:spcBef>
                <a:spcPts val="332"/>
              </a:spcBef>
              <a:tabLst>
                <a:tab algn="l" pos="0"/>
              </a:tabLst>
            </a:pPr>
            <a:endParaRPr b="0" lang="en-GB" sz="1670" spc="-1" strike="noStrike">
              <a:latin typeface="Arial"/>
            </a:endParaRPr>
          </a:p>
          <a:p>
            <a:pPr marL="182880" indent="-75960">
              <a:lnSpc>
                <a:spcPct val="90000"/>
              </a:lnSpc>
              <a:spcBef>
                <a:spcPts val="332"/>
              </a:spcBef>
              <a:tabLst>
                <a:tab algn="l" pos="0"/>
              </a:tabLst>
            </a:pPr>
            <a:endParaRPr b="0" lang="en-GB" sz="1670" spc="-1" strike="noStrike">
              <a:latin typeface="Arial"/>
            </a:endParaRPr>
          </a:p>
        </p:txBody>
      </p:sp>
      <p:sp>
        <p:nvSpPr>
          <p:cNvPr id="378" name="CustomShape 2"/>
          <p:cNvSpPr/>
          <p:nvPr/>
        </p:nvSpPr>
        <p:spPr>
          <a:xfrm>
            <a:off x="6486120" y="1602360"/>
            <a:ext cx="1980360" cy="1957680"/>
          </a:xfrm>
          <a:prstGeom prst="rect">
            <a:avLst/>
          </a:prstGeom>
          <a:noFill/>
          <a:ln>
            <a:noFill/>
          </a:ln>
        </p:spPr>
        <p:style>
          <a:lnRef idx="0"/>
          <a:fillRef idx="0"/>
          <a:effectRef idx="0"/>
          <a:fontRef idx="minor"/>
        </p:style>
        <p:txBody>
          <a:bodyPr lIns="90000" rIns="90000" tIns="45000" bIns="45000" anchor="ctr">
            <a:noAutofit/>
          </a:bodyPr>
          <a:p>
            <a:pPr algn="r">
              <a:lnSpc>
                <a:spcPct val="100000"/>
              </a:lnSpc>
            </a:pPr>
            <a:r>
              <a:rPr b="0" lang="en-GB" sz="2800" spc="-1" strike="noStrike">
                <a:solidFill>
                  <a:srgbClr val="000000"/>
                </a:solidFill>
                <a:latin typeface="Calibri"/>
                <a:ea typeface="Calibri"/>
              </a:rPr>
              <a:t>Effective </a:t>
            </a:r>
            <a:br/>
            <a:r>
              <a:rPr b="0" lang="en-GB" sz="2800" spc="-1" strike="noStrike">
                <a:solidFill>
                  <a:srgbClr val="000000"/>
                </a:solidFill>
                <a:latin typeface="Calibri"/>
                <a:ea typeface="Calibri"/>
              </a:rPr>
              <a:t>Rhetorical </a:t>
            </a:r>
            <a:br/>
            <a:r>
              <a:rPr b="0" lang="en-GB" sz="2800" spc="-1" strike="noStrike">
                <a:solidFill>
                  <a:srgbClr val="000000"/>
                </a:solidFill>
                <a:latin typeface="Calibri"/>
                <a:ea typeface="Calibri"/>
              </a:rPr>
              <a:t>Devices</a:t>
            </a:r>
            <a:endParaRPr b="0" lang="en-GB" sz="2800" spc="-1" strike="noStrike">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9" name="CustomShape 1"/>
          <p:cNvSpPr/>
          <p:nvPr/>
        </p:nvSpPr>
        <p:spPr>
          <a:xfrm>
            <a:off x="338400" y="290880"/>
            <a:ext cx="5785560" cy="4550400"/>
          </a:xfrm>
          <a:prstGeom prst="rect">
            <a:avLst/>
          </a:prstGeom>
          <a:noFill/>
          <a:ln>
            <a:noFill/>
          </a:ln>
        </p:spPr>
        <p:style>
          <a:lnRef idx="0"/>
          <a:fillRef idx="0"/>
          <a:effectRef idx="0"/>
          <a:fontRef idx="minor"/>
        </p:style>
        <p:txBody>
          <a:bodyPr lIns="90000" rIns="90000" tIns="45000" bIns="45000" anchor="ctr">
            <a:noAutofit/>
          </a:bodyPr>
          <a:p>
            <a:pPr marL="182880" indent="-181800">
              <a:lnSpc>
                <a:spcPct val="100000"/>
              </a:lnSpc>
              <a:buClr>
                <a:srgbClr val="7f7f7f"/>
              </a:buClr>
              <a:buFont typeface="Noto Sans Symbols"/>
              <a:buChar char="▪"/>
            </a:pPr>
            <a:r>
              <a:rPr b="1" lang="en-GB" sz="1800" spc="-1" strike="noStrike">
                <a:solidFill>
                  <a:srgbClr val="000000"/>
                </a:solidFill>
                <a:latin typeface="Calibri"/>
                <a:ea typeface="Calibri"/>
              </a:rPr>
              <a:t>Appeal</a:t>
            </a:r>
            <a:r>
              <a:rPr b="0" lang="en-GB" sz="1800" spc="-1" strike="noStrike">
                <a:solidFill>
                  <a:srgbClr val="000000"/>
                </a:solidFill>
                <a:latin typeface="Calibri"/>
                <a:ea typeface="Calibri"/>
              </a:rPr>
              <a:t> - “If you don’t know how to fix it, please, stop breaking it.”</a:t>
            </a:r>
            <a:endParaRPr b="0" lang="en-GB" sz="1800" spc="-1" strike="noStrike">
              <a:latin typeface="Arial"/>
            </a:endParaRPr>
          </a:p>
          <a:p>
            <a:pPr marL="182880" indent="-67320">
              <a:lnSpc>
                <a:spcPct val="100000"/>
              </a:lnSpc>
              <a:spcBef>
                <a:spcPts val="360"/>
              </a:spcBef>
              <a:tabLst>
                <a:tab algn="l" pos="0"/>
              </a:tabLst>
            </a:pPr>
            <a:endParaRPr b="0" lang="en-GB" sz="1800" spc="-1" strike="noStrike">
              <a:latin typeface="Arial"/>
            </a:endParaRPr>
          </a:p>
          <a:p>
            <a:pPr marL="182880" indent="-181800">
              <a:lnSpc>
                <a:spcPct val="100000"/>
              </a:lnSpc>
              <a:spcBef>
                <a:spcPts val="360"/>
              </a:spcBef>
              <a:buClr>
                <a:srgbClr val="7f7f7f"/>
              </a:buClr>
              <a:buFont typeface="Noto Sans Symbols"/>
              <a:buChar char="▪"/>
              <a:tabLst>
                <a:tab algn="l" pos="0"/>
              </a:tabLst>
            </a:pPr>
            <a:r>
              <a:rPr b="1" lang="en-GB" sz="1800" spc="-1" strike="noStrike">
                <a:solidFill>
                  <a:srgbClr val="000000"/>
                </a:solidFill>
                <a:latin typeface="Calibri"/>
                <a:ea typeface="Calibri"/>
              </a:rPr>
              <a:t>Emotive words/comparison/ Use of second person - </a:t>
            </a:r>
            <a:r>
              <a:rPr b="0" lang="en-GB" sz="1800" spc="-1" strike="noStrike">
                <a:solidFill>
                  <a:srgbClr val="000000"/>
                </a:solidFill>
                <a:latin typeface="Calibri"/>
                <a:ea typeface="Calibri"/>
              </a:rPr>
              <a:t>Here you may be delegates of your government, business people, organisers and reports or politicians. But really you’re </a:t>
            </a:r>
            <a:r>
              <a:rPr b="0" i="1" lang="en-GB" sz="1800" spc="-1" strike="noStrike">
                <a:solidFill>
                  <a:srgbClr val="000000"/>
                </a:solidFill>
                <a:latin typeface="Calibri"/>
                <a:ea typeface="Calibri"/>
              </a:rPr>
              <a:t>mothers </a:t>
            </a:r>
            <a:r>
              <a:rPr b="0" lang="en-GB" sz="1800" spc="-1" strike="noStrike">
                <a:solidFill>
                  <a:srgbClr val="000000"/>
                </a:solidFill>
                <a:latin typeface="Calibri"/>
                <a:ea typeface="Calibri"/>
              </a:rPr>
              <a:t>and </a:t>
            </a:r>
            <a:r>
              <a:rPr b="0" i="1" lang="en-GB" sz="1800" spc="-1" strike="noStrike">
                <a:solidFill>
                  <a:srgbClr val="000000"/>
                </a:solidFill>
                <a:latin typeface="Calibri"/>
                <a:ea typeface="Calibri"/>
              </a:rPr>
              <a:t>fathers</a:t>
            </a:r>
            <a:r>
              <a:rPr b="0" lang="en-GB" sz="1800" spc="-1" strike="noStrike">
                <a:solidFill>
                  <a:srgbClr val="000000"/>
                </a:solidFill>
                <a:latin typeface="Calibri"/>
                <a:ea typeface="Calibri"/>
              </a:rPr>
              <a:t>; </a:t>
            </a:r>
            <a:r>
              <a:rPr b="0" i="1" lang="en-GB" sz="1800" spc="-1" strike="noStrike">
                <a:solidFill>
                  <a:srgbClr val="000000"/>
                </a:solidFill>
                <a:latin typeface="Calibri"/>
                <a:ea typeface="Calibri"/>
              </a:rPr>
              <a:t>sisters </a:t>
            </a:r>
            <a:r>
              <a:rPr b="0" lang="en-GB" sz="1800" spc="-1" strike="noStrike">
                <a:solidFill>
                  <a:srgbClr val="000000"/>
                </a:solidFill>
                <a:latin typeface="Calibri"/>
                <a:ea typeface="Calibri"/>
              </a:rPr>
              <a:t>and </a:t>
            </a:r>
            <a:r>
              <a:rPr b="0" i="1" lang="en-GB" sz="1800" spc="-1" strike="noStrike">
                <a:solidFill>
                  <a:srgbClr val="000000"/>
                </a:solidFill>
                <a:latin typeface="Calibri"/>
                <a:ea typeface="Calibri"/>
              </a:rPr>
              <a:t>brothers</a:t>
            </a:r>
            <a:r>
              <a:rPr b="0" lang="en-GB" sz="1800" spc="-1" strike="noStrike">
                <a:solidFill>
                  <a:srgbClr val="000000"/>
                </a:solidFill>
                <a:latin typeface="Calibri"/>
                <a:ea typeface="Calibri"/>
              </a:rPr>
              <a:t>; </a:t>
            </a:r>
            <a:r>
              <a:rPr b="0" i="1" lang="en-GB" sz="1800" spc="-1" strike="noStrike">
                <a:solidFill>
                  <a:srgbClr val="000000"/>
                </a:solidFill>
                <a:latin typeface="Calibri"/>
                <a:ea typeface="Calibri"/>
              </a:rPr>
              <a:t>aunts </a:t>
            </a:r>
            <a:r>
              <a:rPr b="0" lang="en-GB" sz="1800" spc="-1" strike="noStrike">
                <a:solidFill>
                  <a:srgbClr val="000000"/>
                </a:solidFill>
                <a:latin typeface="Calibri"/>
                <a:ea typeface="Calibri"/>
              </a:rPr>
              <a:t>and </a:t>
            </a:r>
            <a:r>
              <a:rPr b="0" i="1" lang="en-GB" sz="1800" spc="-1" strike="noStrike">
                <a:solidFill>
                  <a:srgbClr val="000000"/>
                </a:solidFill>
                <a:latin typeface="Calibri"/>
                <a:ea typeface="Calibri"/>
              </a:rPr>
              <a:t>uncles</a:t>
            </a:r>
            <a:r>
              <a:rPr b="0" lang="en-GB" sz="1800" spc="-1" strike="noStrike">
                <a:solidFill>
                  <a:srgbClr val="000000"/>
                </a:solidFill>
                <a:latin typeface="Calibri"/>
                <a:ea typeface="Calibri"/>
              </a:rPr>
              <a:t>; and all of you are </a:t>
            </a:r>
            <a:r>
              <a:rPr b="0" i="1" lang="en-GB" sz="1800" spc="-1" strike="noStrike">
                <a:solidFill>
                  <a:srgbClr val="000000"/>
                </a:solidFill>
                <a:latin typeface="Calibri"/>
                <a:ea typeface="Calibri"/>
              </a:rPr>
              <a:t>someone’s child</a:t>
            </a:r>
            <a:r>
              <a:rPr b="0" lang="en-GB" sz="1800" spc="-1" strike="noStrike">
                <a:solidFill>
                  <a:srgbClr val="000000"/>
                </a:solidFill>
                <a:latin typeface="Calibri"/>
                <a:ea typeface="Calibri"/>
              </a:rPr>
              <a:t>.”</a:t>
            </a:r>
            <a:endParaRPr b="0" lang="en-GB" sz="1800" spc="-1" strike="noStrike">
              <a:latin typeface="Arial"/>
            </a:endParaRPr>
          </a:p>
          <a:p>
            <a:pPr marL="182880" indent="-67320">
              <a:lnSpc>
                <a:spcPct val="100000"/>
              </a:lnSpc>
              <a:spcBef>
                <a:spcPts val="360"/>
              </a:spcBef>
              <a:tabLst>
                <a:tab algn="l" pos="0"/>
              </a:tabLst>
            </a:pPr>
            <a:endParaRPr b="0" lang="en-GB" sz="1800" spc="-1" strike="noStrike">
              <a:latin typeface="Arial"/>
            </a:endParaRPr>
          </a:p>
          <a:p>
            <a:pPr marL="182880" indent="-181800">
              <a:lnSpc>
                <a:spcPct val="100000"/>
              </a:lnSpc>
              <a:spcBef>
                <a:spcPts val="360"/>
              </a:spcBef>
              <a:buClr>
                <a:srgbClr val="7f7f7f"/>
              </a:buClr>
              <a:buFont typeface="Noto Sans Symbols"/>
              <a:buChar char="▪"/>
              <a:tabLst>
                <a:tab algn="l" pos="0"/>
              </a:tabLst>
            </a:pPr>
            <a:r>
              <a:rPr b="1" lang="en-GB" sz="1800" spc="-1" strike="noStrike">
                <a:solidFill>
                  <a:srgbClr val="000000"/>
                </a:solidFill>
                <a:latin typeface="Calibri"/>
                <a:ea typeface="Calibri"/>
              </a:rPr>
              <a:t>Use of facts - </a:t>
            </a:r>
            <a:r>
              <a:rPr b="0" lang="en-GB" sz="1800" spc="-1" strike="noStrike">
                <a:solidFill>
                  <a:srgbClr val="000000"/>
                </a:solidFill>
                <a:latin typeface="Calibri"/>
                <a:ea typeface="Calibri"/>
              </a:rPr>
              <a:t>“I’m only a child but I know we’re all part of a family, 5 billion strong. In fact, 30 million species strong.”</a:t>
            </a:r>
            <a:endParaRPr b="0" lang="en-GB" sz="1800" spc="-1" strike="noStrike">
              <a:latin typeface="Arial"/>
            </a:endParaRPr>
          </a:p>
          <a:p>
            <a:pPr marL="182880" indent="-67320">
              <a:lnSpc>
                <a:spcPct val="100000"/>
              </a:lnSpc>
              <a:spcBef>
                <a:spcPts val="360"/>
              </a:spcBef>
              <a:tabLst>
                <a:tab algn="l" pos="0"/>
              </a:tabLst>
            </a:pPr>
            <a:endParaRPr b="0" lang="en-GB" sz="1800" spc="-1" strike="noStrike">
              <a:latin typeface="Arial"/>
            </a:endParaRPr>
          </a:p>
          <a:p>
            <a:pPr marL="182880" indent="-181800">
              <a:lnSpc>
                <a:spcPct val="100000"/>
              </a:lnSpc>
              <a:spcBef>
                <a:spcPts val="360"/>
              </a:spcBef>
              <a:buClr>
                <a:srgbClr val="7f7f7f"/>
              </a:buClr>
              <a:buFont typeface="Noto Sans Symbols"/>
              <a:buChar char="▪"/>
              <a:tabLst>
                <a:tab algn="l" pos="0"/>
              </a:tabLst>
            </a:pPr>
            <a:r>
              <a:rPr b="1" lang="en-GB" sz="1800" spc="-1" strike="noStrike">
                <a:solidFill>
                  <a:srgbClr val="000000"/>
                </a:solidFill>
                <a:latin typeface="Calibri"/>
                <a:ea typeface="Calibri"/>
              </a:rPr>
              <a:t>Repetition</a:t>
            </a:r>
            <a:r>
              <a:rPr b="0" lang="en-GB" sz="1800" spc="-1" strike="noStrike">
                <a:solidFill>
                  <a:srgbClr val="000000"/>
                </a:solidFill>
                <a:latin typeface="Calibri"/>
                <a:ea typeface="Calibri"/>
              </a:rPr>
              <a:t> - “I’m only a child but I know we’re all in this together. “</a:t>
            </a:r>
            <a:endParaRPr b="0" lang="en-GB" sz="1800" spc="-1" strike="noStrike">
              <a:latin typeface="Arial"/>
            </a:endParaRPr>
          </a:p>
        </p:txBody>
      </p:sp>
      <p:sp>
        <p:nvSpPr>
          <p:cNvPr id="380" name="CustomShape 2"/>
          <p:cNvSpPr/>
          <p:nvPr/>
        </p:nvSpPr>
        <p:spPr>
          <a:xfrm>
            <a:off x="6551640" y="1193040"/>
            <a:ext cx="2026800" cy="2038680"/>
          </a:xfrm>
          <a:prstGeom prst="rect">
            <a:avLst/>
          </a:prstGeom>
          <a:noFill/>
          <a:ln>
            <a:noFill/>
          </a:ln>
        </p:spPr>
        <p:style>
          <a:lnRef idx="0"/>
          <a:fillRef idx="0"/>
          <a:effectRef idx="0"/>
          <a:fontRef idx="minor"/>
        </p:style>
        <p:txBody>
          <a:bodyPr lIns="90000" rIns="90000" tIns="45000" bIns="45000" anchor="ctr">
            <a:noAutofit/>
          </a:bodyPr>
          <a:p>
            <a:pPr algn="r">
              <a:lnSpc>
                <a:spcPct val="100000"/>
              </a:lnSpc>
            </a:pPr>
            <a:r>
              <a:rPr b="0" lang="en-GB" sz="2800" spc="-1" strike="noStrike">
                <a:solidFill>
                  <a:srgbClr val="000000"/>
                </a:solidFill>
                <a:latin typeface="Calibri"/>
                <a:ea typeface="Calibri"/>
              </a:rPr>
              <a:t>Effective </a:t>
            </a:r>
            <a:br/>
            <a:r>
              <a:rPr b="0" lang="en-GB" sz="2800" spc="-1" strike="noStrike">
                <a:solidFill>
                  <a:srgbClr val="000000"/>
                </a:solidFill>
                <a:latin typeface="Calibri"/>
                <a:ea typeface="Calibri"/>
              </a:rPr>
              <a:t>Rhetorical </a:t>
            </a:r>
            <a:br/>
            <a:r>
              <a:rPr b="0" lang="en-GB" sz="2800" spc="-1" strike="noStrike">
                <a:solidFill>
                  <a:srgbClr val="000000"/>
                </a:solidFill>
                <a:latin typeface="Calibri"/>
                <a:ea typeface="Calibri"/>
              </a:rPr>
              <a:t>Devices</a:t>
            </a:r>
            <a:endParaRPr b="0" lang="en-GB" sz="2800" spc="-1" strike="noStrike">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1" name="CustomShape 1"/>
          <p:cNvSpPr/>
          <p:nvPr/>
        </p:nvSpPr>
        <p:spPr>
          <a:xfrm>
            <a:off x="457200" y="342720"/>
            <a:ext cx="3656520" cy="4285440"/>
          </a:xfrm>
          <a:prstGeom prst="rect">
            <a:avLst/>
          </a:prstGeom>
          <a:noFill/>
          <a:ln>
            <a:noFill/>
          </a:ln>
        </p:spPr>
        <p:style>
          <a:lnRef idx="0"/>
          <a:fillRef idx="0"/>
          <a:effectRef idx="0"/>
          <a:fontRef idx="minor"/>
        </p:style>
        <p:txBody>
          <a:bodyPr lIns="90000" rIns="90000" tIns="45000" bIns="45000" anchor="ctr">
            <a:noAutofit/>
          </a:bodyPr>
          <a:p>
            <a:pPr marL="182880" indent="-181800">
              <a:lnSpc>
                <a:spcPct val="100000"/>
              </a:lnSpc>
              <a:buClr>
                <a:srgbClr val="7f7f7f"/>
              </a:buClr>
              <a:buFont typeface="Noto Sans Symbols"/>
              <a:buChar char="▪"/>
            </a:pPr>
            <a:r>
              <a:rPr b="1" lang="en-GB" sz="1800" spc="-1" strike="noStrike">
                <a:solidFill>
                  <a:srgbClr val="000000"/>
                </a:solidFill>
                <a:latin typeface="Calibri"/>
                <a:ea typeface="Calibri"/>
              </a:rPr>
              <a:t>Offering solution - </a:t>
            </a:r>
            <a:r>
              <a:rPr b="0" lang="en-GB" sz="1800" spc="-1" strike="noStrike">
                <a:solidFill>
                  <a:srgbClr val="000000"/>
                </a:solidFill>
                <a:latin typeface="Calibri"/>
                <a:ea typeface="Calibri"/>
              </a:rPr>
              <a:t>“I am only a child yet I know if all the money spent on war was spent on finding environmental answers, ending poverty and finding treaties, what a wonderful place this earth would be.”</a:t>
            </a:r>
            <a:endParaRPr b="0" lang="en-GB" sz="1800" spc="-1" strike="noStrike">
              <a:latin typeface="Arial"/>
            </a:endParaRPr>
          </a:p>
          <a:p>
            <a:pPr marL="182880" indent="-67320">
              <a:lnSpc>
                <a:spcPct val="100000"/>
              </a:lnSpc>
              <a:spcBef>
                <a:spcPts val="360"/>
              </a:spcBef>
              <a:tabLst>
                <a:tab algn="l" pos="0"/>
              </a:tabLst>
            </a:pPr>
            <a:endParaRPr b="0" lang="en-GB" sz="1800" spc="-1" strike="noStrike">
              <a:latin typeface="Arial"/>
            </a:endParaRPr>
          </a:p>
          <a:p>
            <a:pPr marL="182880" indent="-181800">
              <a:lnSpc>
                <a:spcPct val="100000"/>
              </a:lnSpc>
              <a:spcBef>
                <a:spcPts val="360"/>
              </a:spcBef>
              <a:buClr>
                <a:srgbClr val="7f7f7f"/>
              </a:buClr>
              <a:buFont typeface="Noto Sans Symbols"/>
              <a:buChar char="▪"/>
              <a:tabLst>
                <a:tab algn="l" pos="0"/>
              </a:tabLst>
            </a:pPr>
            <a:r>
              <a:rPr b="1" lang="en-GB" sz="1800" spc="-1" strike="noStrike">
                <a:solidFill>
                  <a:srgbClr val="000000"/>
                </a:solidFill>
                <a:latin typeface="Calibri"/>
                <a:ea typeface="Calibri"/>
              </a:rPr>
              <a:t>Imperative -</a:t>
            </a:r>
            <a:r>
              <a:rPr b="0" lang="en-GB" sz="1800" spc="-1" strike="noStrike">
                <a:solidFill>
                  <a:srgbClr val="000000"/>
                </a:solidFill>
                <a:latin typeface="Calibri"/>
                <a:ea typeface="Calibri"/>
              </a:rPr>
              <a:t>“Do not forget why you’re attending this conferences, who you’re doing this for.”</a:t>
            </a:r>
            <a:endParaRPr b="0" lang="en-GB" sz="1800" spc="-1" strike="noStrike">
              <a:latin typeface="Arial"/>
            </a:endParaRPr>
          </a:p>
          <a:p>
            <a:pPr marL="182880" indent="-67320">
              <a:lnSpc>
                <a:spcPct val="100000"/>
              </a:lnSpc>
              <a:spcBef>
                <a:spcPts val="360"/>
              </a:spcBef>
              <a:tabLst>
                <a:tab algn="l" pos="0"/>
              </a:tabLst>
            </a:pPr>
            <a:endParaRPr b="0" lang="en-GB" sz="1800" spc="-1" strike="noStrike">
              <a:latin typeface="Arial"/>
            </a:endParaRPr>
          </a:p>
          <a:p>
            <a:pPr marL="182880" indent="-67320">
              <a:lnSpc>
                <a:spcPct val="100000"/>
              </a:lnSpc>
              <a:spcBef>
                <a:spcPts val="360"/>
              </a:spcBef>
              <a:tabLst>
                <a:tab algn="l" pos="0"/>
              </a:tabLst>
            </a:pPr>
            <a:endParaRPr b="0" lang="en-GB" sz="1800" spc="-1" strike="noStrike">
              <a:latin typeface="Arial"/>
            </a:endParaRPr>
          </a:p>
          <a:p>
            <a:pPr marL="182880" indent="-67320">
              <a:lnSpc>
                <a:spcPct val="100000"/>
              </a:lnSpc>
              <a:spcBef>
                <a:spcPts val="360"/>
              </a:spcBef>
              <a:tabLst>
                <a:tab algn="l" pos="0"/>
              </a:tabLst>
            </a:pPr>
            <a:endParaRPr b="0" lang="en-GB" sz="1800" spc="-1" strike="noStrike">
              <a:latin typeface="Arial"/>
            </a:endParaRPr>
          </a:p>
        </p:txBody>
      </p:sp>
      <p:sp>
        <p:nvSpPr>
          <p:cNvPr id="382" name="CustomShape 2"/>
          <p:cNvSpPr/>
          <p:nvPr/>
        </p:nvSpPr>
        <p:spPr>
          <a:xfrm>
            <a:off x="4876920" y="342720"/>
            <a:ext cx="2818440" cy="4285440"/>
          </a:xfrm>
          <a:prstGeom prst="rect">
            <a:avLst/>
          </a:prstGeom>
          <a:noFill/>
          <a:ln>
            <a:noFill/>
          </a:ln>
        </p:spPr>
        <p:style>
          <a:lnRef idx="0"/>
          <a:fillRef idx="0"/>
          <a:effectRef idx="0"/>
          <a:fontRef idx="minor"/>
        </p:style>
        <p:txBody>
          <a:bodyPr lIns="90000" rIns="90000" tIns="45000" bIns="45000" anchor="ctr">
            <a:noAutofit/>
          </a:bodyPr>
          <a:p>
            <a:pPr algn="r">
              <a:lnSpc>
                <a:spcPct val="100000"/>
              </a:lnSpc>
            </a:pPr>
            <a:r>
              <a:rPr b="0" lang="en-GB" sz="2800" spc="-1" strike="noStrike">
                <a:solidFill>
                  <a:srgbClr val="000000"/>
                </a:solidFill>
                <a:latin typeface="Calibri"/>
                <a:ea typeface="Calibri"/>
              </a:rPr>
              <a:t>Effective </a:t>
            </a:r>
            <a:br/>
            <a:r>
              <a:rPr b="0" lang="en-GB" sz="2800" spc="-1" strike="noStrike">
                <a:solidFill>
                  <a:srgbClr val="000000"/>
                </a:solidFill>
                <a:latin typeface="Calibri"/>
                <a:ea typeface="Calibri"/>
              </a:rPr>
              <a:t>Rhetorical </a:t>
            </a:r>
            <a:br/>
            <a:r>
              <a:rPr b="0" lang="en-GB" sz="2800" spc="-1" strike="noStrike">
                <a:solidFill>
                  <a:srgbClr val="000000"/>
                </a:solidFill>
                <a:latin typeface="Calibri"/>
                <a:ea typeface="Calibri"/>
              </a:rPr>
              <a:t>Devices</a:t>
            </a:r>
            <a:endParaRPr b="0" lang="en-GB" sz="2800" spc="-1" strike="noStrike">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3" name="CustomShape 1"/>
          <p:cNvSpPr/>
          <p:nvPr/>
        </p:nvSpPr>
        <p:spPr>
          <a:xfrm>
            <a:off x="365040" y="342720"/>
            <a:ext cx="7330320" cy="4285440"/>
          </a:xfrm>
          <a:prstGeom prst="rect">
            <a:avLst/>
          </a:prstGeom>
          <a:noFill/>
          <a:ln>
            <a:noFill/>
          </a:ln>
        </p:spPr>
        <p:style>
          <a:lnRef idx="0"/>
          <a:fillRef idx="0"/>
          <a:effectRef idx="0"/>
          <a:fontRef idx="minor"/>
        </p:style>
        <p:txBody>
          <a:bodyPr lIns="0" rIns="0" tIns="0" bIns="0" anchor="ctr">
            <a:noAutofit/>
          </a:bodyPr>
          <a:p>
            <a:pPr>
              <a:lnSpc>
                <a:spcPct val="100000"/>
              </a:lnSpc>
            </a:pPr>
            <a:r>
              <a:rPr b="0" lang="en-GB" sz="3600" spc="-1" strike="noStrike">
                <a:solidFill>
                  <a:srgbClr val="000000"/>
                </a:solidFill>
                <a:latin typeface="Arial"/>
                <a:ea typeface="DejaVu Sans"/>
              </a:rPr>
              <a:t>Now it’s your turn…</a:t>
            </a:r>
            <a:br/>
            <a:r>
              <a:rPr b="0" lang="en-GB" sz="3600" spc="-1" strike="noStrike">
                <a:solidFill>
                  <a:srgbClr val="000000"/>
                </a:solidFill>
                <a:latin typeface="Arial"/>
                <a:ea typeface="DejaVu Sans"/>
              </a:rPr>
              <a:t>Use the writing frame to help you plan. </a:t>
            </a:r>
            <a:endParaRPr b="0" lang="en-GB" sz="3600" spc="-1" strike="noStrike">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4" name="CustomShape 1"/>
          <p:cNvSpPr/>
          <p:nvPr/>
        </p:nvSpPr>
        <p:spPr>
          <a:xfrm>
            <a:off x="819000" y="413640"/>
            <a:ext cx="7504560" cy="95364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af7b51"/>
                </a:solidFill>
                <a:latin typeface="Nunito"/>
                <a:ea typeface="Nunito"/>
              </a:rPr>
              <a:t>Your task</a:t>
            </a:r>
            <a:endParaRPr b="0" lang="en-GB" sz="3000" spc="-1" strike="noStrike">
              <a:latin typeface="Arial"/>
            </a:endParaRPr>
          </a:p>
        </p:txBody>
      </p:sp>
      <p:sp>
        <p:nvSpPr>
          <p:cNvPr id="385" name="CustomShape 2"/>
          <p:cNvSpPr/>
          <p:nvPr/>
        </p:nvSpPr>
        <p:spPr>
          <a:xfrm>
            <a:off x="819000" y="1080000"/>
            <a:ext cx="7504560" cy="306972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2400" spc="-1" strike="noStrike">
                <a:solidFill>
                  <a:srgbClr val="233a44"/>
                </a:solidFill>
                <a:latin typeface="Calibri"/>
                <a:ea typeface="Calibri"/>
              </a:rPr>
              <a:t>“</a:t>
            </a:r>
            <a:r>
              <a:rPr b="0" lang="en-GB" sz="2400" spc="-1" strike="noStrike">
                <a:solidFill>
                  <a:srgbClr val="233a44"/>
                </a:solidFill>
                <a:latin typeface="Calibri"/>
                <a:ea typeface="Calibri"/>
              </a:rPr>
              <a:t>The best way to solve society’s problems is for everyone to be the same.”</a:t>
            </a:r>
            <a:endParaRPr b="0" lang="en-GB" sz="2400" spc="-1" strike="noStrike">
              <a:latin typeface="Arial"/>
            </a:endParaRPr>
          </a:p>
          <a:p>
            <a:pPr>
              <a:lnSpc>
                <a:spcPct val="115000"/>
              </a:lnSpc>
              <a:spcAft>
                <a:spcPts val="1599"/>
              </a:spcAft>
            </a:pPr>
            <a:r>
              <a:rPr b="0" lang="en-GB" sz="2400" spc="-1" strike="noStrike">
                <a:solidFill>
                  <a:srgbClr val="233a44"/>
                </a:solidFill>
                <a:latin typeface="Calibri"/>
                <a:ea typeface="Calibri"/>
              </a:rPr>
              <a:t>Do you agree or disagree?</a:t>
            </a:r>
            <a:endParaRPr b="0" lang="en-GB" sz="2400" spc="-1" strike="noStrike">
              <a:latin typeface="Arial"/>
            </a:endParaRPr>
          </a:p>
          <a:p>
            <a:pPr>
              <a:lnSpc>
                <a:spcPct val="115000"/>
              </a:lnSpc>
              <a:spcAft>
                <a:spcPts val="1599"/>
              </a:spcAft>
            </a:pPr>
            <a:r>
              <a:rPr b="0" lang="en-GB" sz="2400" spc="-1" strike="noStrike">
                <a:solidFill>
                  <a:srgbClr val="233a44"/>
                </a:solidFill>
                <a:latin typeface="Calibri"/>
                <a:ea typeface="Calibri"/>
              </a:rPr>
              <a:t>Use the techniques on the following slides and the writing frame to write a piece of persuasive writing.  Try to persuade the reader to your view.  It can be in the form of a letter or a speech. </a:t>
            </a:r>
            <a:endParaRPr b="0" lang="en-GB" sz="2400" spc="-1" strike="noStrike">
              <a:latin typeface="Arial"/>
            </a:endParaRPr>
          </a:p>
          <a:p>
            <a:pPr>
              <a:lnSpc>
                <a:spcPct val="115000"/>
              </a:lnSpc>
              <a:spcAft>
                <a:spcPts val="1599"/>
              </a:spcAft>
            </a:pP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86" name="" descr=""/>
          <p:cNvPicPr/>
          <p:nvPr/>
        </p:nvPicPr>
        <p:blipFill>
          <a:blip r:embed="rId1"/>
          <a:stretch/>
        </p:blipFill>
        <p:spPr>
          <a:xfrm>
            <a:off x="5135040" y="144000"/>
            <a:ext cx="3432600" cy="4857120"/>
          </a:xfrm>
          <a:prstGeom prst="rect">
            <a:avLst/>
          </a:prstGeom>
          <a:ln>
            <a:noFill/>
          </a:ln>
        </p:spPr>
      </p:pic>
      <p:sp>
        <p:nvSpPr>
          <p:cNvPr id="387" name="CustomShape 1"/>
          <p:cNvSpPr/>
          <p:nvPr/>
        </p:nvSpPr>
        <p:spPr>
          <a:xfrm>
            <a:off x="504000" y="720000"/>
            <a:ext cx="4391640" cy="6019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GB" sz="1800" spc="-1" strike="noStrike">
                <a:latin typeface="Arial"/>
              </a:rPr>
              <a:t>Print off a copy of the writing frame if you need to. </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8" name="CustomShape 1"/>
          <p:cNvSpPr/>
          <p:nvPr/>
        </p:nvSpPr>
        <p:spPr>
          <a:xfrm>
            <a:off x="1004040" y="1751760"/>
            <a:ext cx="7135560" cy="1021320"/>
          </a:xfrm>
          <a:prstGeom prst="rect">
            <a:avLst/>
          </a:prstGeom>
          <a:noFill/>
          <a:ln>
            <a:noFill/>
          </a:ln>
        </p:spPr>
        <p:style>
          <a:lnRef idx="0"/>
          <a:fillRef idx="0"/>
          <a:effectRef idx="0"/>
          <a:fontRef idx="minor"/>
        </p:style>
        <p:txBody>
          <a:bodyPr lIns="90000" rIns="90000" tIns="91440" bIns="91440" anchor="b">
            <a:noAutofit/>
          </a:bodyPr>
          <a:p>
            <a:pPr algn="ctr">
              <a:lnSpc>
                <a:spcPct val="100000"/>
              </a:lnSpc>
            </a:pPr>
            <a:r>
              <a:rPr b="1" lang="en-GB" sz="5400" spc="-1" strike="noStrike">
                <a:solidFill>
                  <a:srgbClr val="ef6c00"/>
                </a:solidFill>
                <a:latin typeface="PT Sans Narrow"/>
                <a:ea typeface="PT Sans Narrow"/>
              </a:rPr>
              <a:t>Character study: Jonas</a:t>
            </a:r>
            <a:endParaRPr b="0" lang="en-GB" sz="5400" spc="-1" strike="noStrike">
              <a:latin typeface="Arial"/>
            </a:endParaRPr>
          </a:p>
        </p:txBody>
      </p:sp>
      <p:sp>
        <p:nvSpPr>
          <p:cNvPr id="389" name="CustomShape 2"/>
          <p:cNvSpPr/>
          <p:nvPr/>
        </p:nvSpPr>
        <p:spPr>
          <a:xfrm>
            <a:off x="2137320" y="2850120"/>
            <a:ext cx="4869360" cy="791640"/>
          </a:xfrm>
          <a:prstGeom prst="rect">
            <a:avLst/>
          </a:prstGeom>
          <a:noFill/>
          <a:ln>
            <a:noFill/>
          </a:ln>
        </p:spPr>
        <p:style>
          <a:lnRef idx="0"/>
          <a:fillRef idx="0"/>
          <a:effectRef idx="0"/>
          <a:fontRef idx="minor"/>
        </p:style>
        <p:txBody>
          <a:bodyPr lIns="90000" rIns="90000" tIns="91440" bIns="91440">
            <a:noAutofit/>
          </a:bodyPr>
          <a:p>
            <a:pPr algn="ctr">
              <a:lnSpc>
                <a:spcPct val="100000"/>
              </a:lnSpc>
            </a:pPr>
            <a:r>
              <a:rPr b="0" lang="en-GB" sz="2400" spc="-1" strike="noStrike">
                <a:solidFill>
                  <a:srgbClr val="695d46"/>
                </a:solidFill>
                <a:latin typeface="Open Sans"/>
                <a:ea typeface="Open Sans"/>
              </a:rPr>
              <a:t>The Giver</a:t>
            </a:r>
            <a:endParaRPr b="0" lang="en-GB" sz="2400" spc="-1" strike="noStrike">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0" name="CustomShape 1"/>
          <p:cNvSpPr/>
          <p:nvPr/>
        </p:nvSpPr>
        <p:spPr>
          <a:xfrm>
            <a:off x="311760" y="444960"/>
            <a:ext cx="8519400" cy="706320"/>
          </a:xfrm>
          <a:prstGeom prst="rect">
            <a:avLst/>
          </a:prstGeom>
          <a:noFill/>
          <a:ln>
            <a:noFill/>
          </a:ln>
        </p:spPr>
        <p:style>
          <a:lnRef idx="0"/>
          <a:fillRef idx="0"/>
          <a:effectRef idx="0"/>
          <a:fontRef idx="minor"/>
        </p:style>
        <p:txBody>
          <a:bodyPr lIns="90000" rIns="90000" tIns="91440" bIns="91440">
            <a:noAutofit/>
          </a:bodyPr>
          <a:p>
            <a:pPr>
              <a:lnSpc>
                <a:spcPct val="100000"/>
              </a:lnSpc>
            </a:pPr>
            <a:r>
              <a:rPr b="1" lang="en-GB" sz="3600" spc="-1" strike="noStrike">
                <a:solidFill>
                  <a:srgbClr val="ef6c00"/>
                </a:solidFill>
                <a:latin typeface="PT Sans Narrow"/>
                <a:ea typeface="PT Sans Narrow"/>
              </a:rPr>
              <a:t>First impressions</a:t>
            </a:r>
            <a:endParaRPr b="0" lang="en-GB" sz="3600" spc="-1" strike="noStrike">
              <a:latin typeface="Arial"/>
            </a:endParaRPr>
          </a:p>
        </p:txBody>
      </p:sp>
      <p:sp>
        <p:nvSpPr>
          <p:cNvPr id="391" name="CustomShape 2"/>
          <p:cNvSpPr/>
          <p:nvPr/>
        </p:nvSpPr>
        <p:spPr>
          <a:xfrm>
            <a:off x="409680" y="1089720"/>
            <a:ext cx="4773600" cy="330156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800" spc="-1" strike="noStrike">
                <a:solidFill>
                  <a:srgbClr val="695d46"/>
                </a:solidFill>
                <a:latin typeface="Open Sans"/>
                <a:ea typeface="Open Sans"/>
              </a:rPr>
              <a:t>We can tell a lot about someone based on a few key details. What are your immediate assumptions about:</a:t>
            </a:r>
            <a:endParaRPr b="0" lang="en-GB" sz="1800" spc="-1" strike="noStrike">
              <a:latin typeface="Arial"/>
            </a:endParaRPr>
          </a:p>
          <a:p>
            <a:pPr marL="457200" indent="-342000">
              <a:lnSpc>
                <a:spcPct val="115000"/>
              </a:lnSpc>
              <a:buClr>
                <a:srgbClr val="695d46"/>
              </a:buClr>
              <a:buFont typeface="Open Sans"/>
              <a:buChar char="-"/>
            </a:pPr>
            <a:r>
              <a:rPr b="0" lang="en-GB" sz="1800" spc="-1" strike="noStrike">
                <a:solidFill>
                  <a:srgbClr val="695d46"/>
                </a:solidFill>
                <a:latin typeface="Open Sans"/>
                <a:ea typeface="Open Sans"/>
              </a:rPr>
              <a:t>A man in a smart suit </a:t>
            </a:r>
            <a:endParaRPr b="0" lang="en-GB" sz="1800" spc="-1" strike="noStrike">
              <a:latin typeface="Arial"/>
            </a:endParaRPr>
          </a:p>
          <a:p>
            <a:pPr marL="457200" indent="-342000">
              <a:lnSpc>
                <a:spcPct val="115000"/>
              </a:lnSpc>
              <a:buClr>
                <a:srgbClr val="695d46"/>
              </a:buClr>
              <a:buFont typeface="Open Sans"/>
              <a:buChar char="-"/>
            </a:pPr>
            <a:r>
              <a:rPr b="0" lang="en-GB" sz="1800" spc="-1" strike="noStrike">
                <a:solidFill>
                  <a:srgbClr val="695d46"/>
                </a:solidFill>
                <a:latin typeface="Open Sans"/>
                <a:ea typeface="Open Sans"/>
              </a:rPr>
              <a:t>A dog with red eyes</a:t>
            </a:r>
            <a:endParaRPr b="0" lang="en-GB" sz="1800" spc="-1" strike="noStrike">
              <a:latin typeface="Arial"/>
            </a:endParaRPr>
          </a:p>
          <a:p>
            <a:pPr marL="457200" indent="-342000">
              <a:lnSpc>
                <a:spcPct val="115000"/>
              </a:lnSpc>
              <a:spcAft>
                <a:spcPts val="1599"/>
              </a:spcAft>
              <a:buClr>
                <a:srgbClr val="695d46"/>
              </a:buClr>
              <a:buFont typeface="Open Sans"/>
              <a:buChar char="-"/>
            </a:pPr>
            <a:r>
              <a:rPr b="0" lang="en-GB" sz="1800" spc="-1" strike="noStrike">
                <a:solidFill>
                  <a:srgbClr val="695d46"/>
                </a:solidFill>
                <a:latin typeface="Open Sans"/>
                <a:ea typeface="Open Sans"/>
              </a:rPr>
              <a:t>A thin girl with a pale face</a:t>
            </a:r>
            <a:endParaRPr b="0" lang="en-GB" sz="1800" spc="-1" strike="noStrike">
              <a:latin typeface="Arial"/>
            </a:endParaRPr>
          </a:p>
          <a:p>
            <a:pPr marL="457200" indent="-342000">
              <a:lnSpc>
                <a:spcPct val="115000"/>
              </a:lnSpc>
              <a:spcAft>
                <a:spcPts val="1599"/>
              </a:spcAft>
              <a:buClr>
                <a:srgbClr val="695d46"/>
              </a:buClr>
              <a:buFont typeface="Open Sans"/>
              <a:buChar char="-"/>
            </a:pPr>
            <a:r>
              <a:rPr b="0" lang="en-GB" sz="1800" spc="-1" strike="noStrike">
                <a:solidFill>
                  <a:srgbClr val="695d46"/>
                </a:solidFill>
                <a:latin typeface="Open Sans"/>
                <a:ea typeface="Open Sans"/>
              </a:rPr>
              <a:t>Read the following extract, what are your first impressions of Jonas?</a:t>
            </a:r>
            <a:endParaRPr b="0" lang="en-GB" sz="1800" spc="-1" strike="noStrike">
              <a:latin typeface="Arial"/>
            </a:endParaRPr>
          </a:p>
          <a:p>
            <a:pPr>
              <a:lnSpc>
                <a:spcPct val="115000"/>
              </a:lnSpc>
              <a:spcAft>
                <a:spcPts val="1599"/>
              </a:spcAft>
            </a:pPr>
            <a:endParaRPr b="0" lang="en-GB" sz="1800" spc="-1" strike="noStrike">
              <a:latin typeface="Arial"/>
            </a:endParaRPr>
          </a:p>
          <a:p>
            <a:pPr>
              <a:lnSpc>
                <a:spcPct val="115000"/>
              </a:lnSpc>
              <a:spcAft>
                <a:spcPts val="1599"/>
              </a:spcAft>
            </a:pPr>
            <a:endParaRPr b="0" lang="en-GB" sz="1800" spc="-1" strike="noStrike">
              <a:latin typeface="Arial"/>
            </a:endParaRPr>
          </a:p>
        </p:txBody>
      </p:sp>
      <p:sp>
        <p:nvSpPr>
          <p:cNvPr id="392" name="CustomShape 3"/>
          <p:cNvSpPr/>
          <p:nvPr/>
        </p:nvSpPr>
        <p:spPr>
          <a:xfrm rot="20958000">
            <a:off x="5024520" y="1640160"/>
            <a:ext cx="4281840" cy="2518920"/>
          </a:xfrm>
          <a:prstGeom prst="irregularSeal2">
            <a:avLst/>
          </a:prstGeom>
          <a:solidFill>
            <a:srgbClr val="b3a77d"/>
          </a:solidFill>
          <a:ln w="9360">
            <a:solidFill>
              <a:srgbClr val="695d46"/>
            </a:solidFill>
            <a:round/>
          </a:ln>
        </p:spPr>
        <p:style>
          <a:lnRef idx="0"/>
          <a:fillRef idx="0"/>
          <a:effectRef idx="0"/>
          <a:fontRef idx="minor"/>
        </p:style>
        <p:txBody>
          <a:bodyPr lIns="90000" rIns="90000" tIns="91440" bIns="91440" anchor="ctr">
            <a:noAutofit/>
          </a:bodyPr>
          <a:p>
            <a:pPr>
              <a:lnSpc>
                <a:spcPct val="100000"/>
              </a:lnSpc>
            </a:pPr>
            <a:r>
              <a:rPr b="0" lang="en-GB" sz="1400" spc="-1" strike="noStrike">
                <a:solidFill>
                  <a:srgbClr val="000000"/>
                </a:solidFill>
                <a:latin typeface="Arial"/>
                <a:ea typeface="Arial"/>
              </a:rPr>
              <a:t>Writers will often describe characters with a few key details, leaving you to fill in the rest.</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3" name="CustomShape 1"/>
          <p:cNvSpPr/>
          <p:nvPr/>
        </p:nvSpPr>
        <p:spPr>
          <a:xfrm>
            <a:off x="311760" y="155880"/>
            <a:ext cx="8519400" cy="571680"/>
          </a:xfrm>
          <a:prstGeom prst="rect">
            <a:avLst/>
          </a:prstGeom>
          <a:noFill/>
          <a:ln>
            <a:noFill/>
          </a:ln>
        </p:spPr>
        <p:style>
          <a:lnRef idx="0"/>
          <a:fillRef idx="0"/>
          <a:effectRef idx="0"/>
          <a:fontRef idx="minor"/>
        </p:style>
        <p:txBody>
          <a:bodyPr lIns="90000" rIns="90000" tIns="91440" bIns="91440">
            <a:noAutofit/>
          </a:bodyPr>
          <a:p>
            <a:pPr>
              <a:lnSpc>
                <a:spcPct val="100000"/>
              </a:lnSpc>
            </a:pPr>
            <a:r>
              <a:rPr b="1" lang="en-GB" sz="3600" spc="-1" strike="noStrike">
                <a:solidFill>
                  <a:srgbClr val="ef6c00"/>
                </a:solidFill>
                <a:latin typeface="PT Sans Narrow"/>
                <a:ea typeface="PT Sans Narrow"/>
              </a:rPr>
              <a:t>Jonas</a:t>
            </a:r>
            <a:endParaRPr b="0" lang="en-GB" sz="3600" spc="-1" strike="noStrike">
              <a:latin typeface="Arial"/>
            </a:endParaRPr>
          </a:p>
        </p:txBody>
      </p:sp>
      <p:sp>
        <p:nvSpPr>
          <p:cNvPr id="394" name="CustomShape 2"/>
          <p:cNvSpPr/>
          <p:nvPr/>
        </p:nvSpPr>
        <p:spPr>
          <a:xfrm>
            <a:off x="311760" y="728640"/>
            <a:ext cx="8519400" cy="384516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1400" spc="-1" strike="noStrike">
                <a:solidFill>
                  <a:srgbClr val="000000"/>
                </a:solidFill>
                <a:latin typeface="Open Sans"/>
                <a:ea typeface="Open Sans"/>
              </a:rPr>
              <a:t>Then all of the citizens had been ordered to go into the nearest building and stay there. IMMEDIATELY, the rasping voice through the speakers had said. LEAVE YOUR BICYCLES WHERE THEY ARE.</a:t>
            </a:r>
            <a:endParaRPr b="0" lang="en-GB" sz="1400" spc="-1" strike="noStrike">
              <a:latin typeface="Arial"/>
            </a:endParaRPr>
          </a:p>
          <a:p>
            <a:pPr>
              <a:lnSpc>
                <a:spcPct val="100000"/>
              </a:lnSpc>
            </a:pP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endParaRPr b="0" lang="en-GB" sz="1400" spc="-1" strike="noStrike">
              <a:latin typeface="Arial"/>
            </a:endParaRPr>
          </a:p>
          <a:p>
            <a:pPr>
              <a:lnSpc>
                <a:spcPct val="100000"/>
              </a:lnSpc>
            </a:pPr>
            <a:r>
              <a:rPr b="0" lang="en-GB" sz="1400" spc="-1" strike="noStrike">
                <a:solidFill>
                  <a:srgbClr val="000000"/>
                </a:solidFill>
                <a:latin typeface="Open Sans"/>
                <a:ea typeface="Open Sans"/>
              </a:rPr>
              <a:t>Instantly, obediently, Jonas had dropped his bike on its side on the path behind his family's dwelling. He had run indoors and stayed there, alone. His parents were both at work, and his little sister, Lily, was at the Childcare Center where she spent her after-school hours.</a:t>
            </a:r>
            <a:endParaRPr b="0" lang="en-GB" sz="1400" spc="-1" strike="noStrike">
              <a:latin typeface="Arial"/>
            </a:endParaRPr>
          </a:p>
          <a:p>
            <a:pPr>
              <a:lnSpc>
                <a:spcPct val="100000"/>
              </a:lnSpc>
            </a:pP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endParaRPr b="0" lang="en-GB" sz="1400" spc="-1" strike="noStrike">
              <a:latin typeface="Arial"/>
            </a:endParaRPr>
          </a:p>
          <a:p>
            <a:pPr>
              <a:lnSpc>
                <a:spcPct val="100000"/>
              </a:lnSpc>
            </a:pPr>
            <a:r>
              <a:rPr b="0" lang="en-GB" sz="1400" spc="-1" strike="noStrike">
                <a:solidFill>
                  <a:srgbClr val="000000"/>
                </a:solidFill>
                <a:latin typeface="Open Sans"/>
                <a:ea typeface="Open Sans"/>
              </a:rPr>
              <a:t>Looking through the front window, he had seen no people: none of the busy afternoon crew of Street Cleaners, Landscape Workers, and Food Delivery people who usually populated the community at that time of day. He saw only the abandoned bikes here and there on their sides; an upturned wheel on one was still revolving slowly.</a:t>
            </a:r>
            <a:endParaRPr b="0" lang="en-GB" sz="1400" spc="-1" strike="noStrike">
              <a:latin typeface="Arial"/>
            </a:endParaRPr>
          </a:p>
          <a:p>
            <a:pPr>
              <a:lnSpc>
                <a:spcPct val="100000"/>
              </a:lnSpc>
            </a:pP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endParaRPr b="0" lang="en-GB" sz="1400" spc="-1" strike="noStrike">
              <a:latin typeface="Arial"/>
            </a:endParaRPr>
          </a:p>
          <a:p>
            <a:pPr>
              <a:lnSpc>
                <a:spcPct val="100000"/>
              </a:lnSpc>
            </a:pPr>
            <a:r>
              <a:rPr b="0" lang="en-GB" sz="1400" spc="-1" strike="noStrike">
                <a:solidFill>
                  <a:srgbClr val="000000"/>
                </a:solidFill>
                <a:latin typeface="Open Sans"/>
                <a:ea typeface="Open Sans"/>
              </a:rPr>
              <a:t>He had been frightened then. The sense of his own community silent, waiting, had made his stomach churn. He had trembled.</a:t>
            </a:r>
            <a:endParaRPr b="0" lang="en-GB" sz="1400" spc="-1" strike="noStrike">
              <a:latin typeface="Arial"/>
            </a:endParaRPr>
          </a:p>
          <a:p>
            <a:pPr>
              <a:lnSpc>
                <a:spcPct val="100000"/>
              </a:lnSpc>
            </a:pP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endParaRPr b="0" lang="en-GB" sz="1400" spc="-1" strike="noStrike">
              <a:latin typeface="Arial"/>
            </a:endParaRPr>
          </a:p>
          <a:p>
            <a:pPr>
              <a:lnSpc>
                <a:spcPct val="100000"/>
              </a:lnSpc>
            </a:pPr>
            <a:r>
              <a:rPr b="0" lang="en-GB" sz="1400" spc="-1" strike="noStrike">
                <a:solidFill>
                  <a:srgbClr val="000000"/>
                </a:solidFill>
                <a:latin typeface="Open Sans"/>
                <a:ea typeface="Open Sans"/>
              </a:rPr>
              <a:t>But it had been nothing. Within minutes the speakers had crackled again, and the voice, reassuring now and less urgent, had explained that a Pilot-in-Training had misread his navigational instructions and made a wrong turn. Desperately the Pilot had been trying to make his way back before his error was noticed. </a:t>
            </a:r>
            <a:endParaRPr b="0" lang="en-GB" sz="1400" spc="-1" strike="noStrike">
              <a:latin typeface="Arial"/>
            </a:endParaRPr>
          </a:p>
          <a:p>
            <a:pPr>
              <a:lnSpc>
                <a:spcPct val="100000"/>
              </a:lnSpc>
            </a:pP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endParaRPr b="0" lang="en-GB" sz="1400" spc="-1" strike="noStrike">
              <a:latin typeface="Arial"/>
            </a:endParaRPr>
          </a:p>
          <a:p>
            <a:pPr>
              <a:lnSpc>
                <a:spcPct val="100000"/>
              </a:lnSpc>
            </a:pP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endParaRPr b="0" lang="en-GB" sz="1400" spc="-1" strike="noStrike">
              <a:latin typeface="Arial"/>
            </a:endParaRPr>
          </a:p>
          <a:p>
            <a:pPr>
              <a:lnSpc>
                <a:spcPct val="100000"/>
              </a:lnSpc>
            </a:pPr>
            <a:r>
              <a:rPr b="0" lang="en-GB" sz="1400" spc="-1" strike="noStrike">
                <a:solidFill>
                  <a:srgbClr val="000000"/>
                </a:solidFill>
                <a:latin typeface="Open Sans"/>
                <a:ea typeface="Open Sans"/>
              </a:rPr>
              <a:t>	</a:t>
            </a:r>
            <a:r>
              <a:rPr b="0" lang="en-GB" sz="1400" spc="-1" strike="noStrike">
                <a:solidFill>
                  <a:srgbClr val="000000"/>
                </a:solidFill>
                <a:latin typeface="Open Sans"/>
                <a:ea typeface="Open Sans"/>
              </a:rPr>
              <a:t>	</a:t>
            </a:r>
            <a:endParaRPr b="0" lang="en-GB" sz="1400" spc="-1" strike="noStrike">
              <a:latin typeface="Arial"/>
            </a:endParaRPr>
          </a:p>
          <a:p>
            <a:pPr>
              <a:lnSpc>
                <a:spcPct val="115000"/>
              </a:lnSpc>
              <a:spcAft>
                <a:spcPts val="1599"/>
              </a:spcAft>
            </a:pP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5" name="CustomShape 1"/>
          <p:cNvSpPr/>
          <p:nvPr/>
        </p:nvSpPr>
        <p:spPr>
          <a:xfrm>
            <a:off x="311760" y="444960"/>
            <a:ext cx="8519400" cy="706320"/>
          </a:xfrm>
          <a:prstGeom prst="rect">
            <a:avLst/>
          </a:prstGeom>
          <a:noFill/>
          <a:ln>
            <a:noFill/>
          </a:ln>
        </p:spPr>
        <p:style>
          <a:lnRef idx="0"/>
          <a:fillRef idx="0"/>
          <a:effectRef idx="0"/>
          <a:fontRef idx="minor"/>
        </p:style>
        <p:txBody>
          <a:bodyPr lIns="90000" rIns="90000" tIns="91440" bIns="91440">
            <a:noAutofit/>
          </a:bodyPr>
          <a:p>
            <a:pPr>
              <a:lnSpc>
                <a:spcPct val="100000"/>
              </a:lnSpc>
            </a:pPr>
            <a:r>
              <a:rPr b="1" lang="en-GB" sz="3600" spc="-1" strike="noStrike">
                <a:solidFill>
                  <a:srgbClr val="ef6c00"/>
                </a:solidFill>
                <a:latin typeface="PT Sans Narrow"/>
                <a:ea typeface="PT Sans Narrow"/>
              </a:rPr>
              <a:t>Jonas</a:t>
            </a:r>
            <a:endParaRPr b="0" lang="en-GB" sz="3600" spc="-1" strike="noStrike">
              <a:latin typeface="Arial"/>
            </a:endParaRPr>
          </a:p>
        </p:txBody>
      </p:sp>
      <p:sp>
        <p:nvSpPr>
          <p:cNvPr id="396" name="CustomShape 2"/>
          <p:cNvSpPr/>
          <p:nvPr/>
        </p:nvSpPr>
        <p:spPr>
          <a:xfrm>
            <a:off x="3924720" y="1152360"/>
            <a:ext cx="4906800" cy="341532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2400" spc="-1" strike="noStrike">
                <a:solidFill>
                  <a:srgbClr val="ff0000"/>
                </a:solidFill>
                <a:latin typeface="Open Sans"/>
                <a:ea typeface="Open Sans"/>
              </a:rPr>
              <a:t>Instantly</a:t>
            </a:r>
            <a:r>
              <a:rPr b="0" lang="en-GB" sz="2400" spc="-1" strike="noStrike">
                <a:solidFill>
                  <a:srgbClr val="000000"/>
                </a:solidFill>
                <a:latin typeface="Open Sans"/>
                <a:ea typeface="Open Sans"/>
              </a:rPr>
              <a:t>, </a:t>
            </a:r>
            <a:r>
              <a:rPr b="0" lang="en-GB" sz="2400" spc="-1" strike="noStrike">
                <a:solidFill>
                  <a:srgbClr val="ff0000"/>
                </a:solidFill>
                <a:latin typeface="Open Sans"/>
                <a:ea typeface="Open Sans"/>
              </a:rPr>
              <a:t>obediently</a:t>
            </a:r>
            <a:r>
              <a:rPr b="0" lang="en-GB" sz="2400" spc="-1" strike="noStrike">
                <a:solidFill>
                  <a:srgbClr val="000000"/>
                </a:solidFill>
                <a:latin typeface="Open Sans"/>
                <a:ea typeface="Open Sans"/>
              </a:rPr>
              <a:t>, Jonas had dropped his bike on its side on the path behind his family's dwelling. He had </a:t>
            </a:r>
            <a:r>
              <a:rPr b="0" lang="en-GB" sz="2400" spc="-1" strike="noStrike">
                <a:solidFill>
                  <a:srgbClr val="ff0000"/>
                </a:solidFill>
                <a:latin typeface="Open Sans"/>
                <a:ea typeface="Open Sans"/>
              </a:rPr>
              <a:t>run </a:t>
            </a:r>
            <a:r>
              <a:rPr b="0" lang="en-GB" sz="2400" spc="-1" strike="noStrike">
                <a:solidFill>
                  <a:srgbClr val="000000"/>
                </a:solidFill>
                <a:latin typeface="Open Sans"/>
                <a:ea typeface="Open Sans"/>
              </a:rPr>
              <a:t>indoors and stayed there, alone. His parents were both at work, and his little sister, Lily, was at the Childcare Center where she spent her after-school hours.</a:t>
            </a:r>
            <a:endParaRPr b="0" lang="en-GB" sz="2400" spc="-1" strike="noStrike">
              <a:latin typeface="Arial"/>
            </a:endParaRPr>
          </a:p>
        </p:txBody>
      </p:sp>
      <p:sp>
        <p:nvSpPr>
          <p:cNvPr id="397" name="CustomShape 3"/>
          <p:cNvSpPr/>
          <p:nvPr/>
        </p:nvSpPr>
        <p:spPr>
          <a:xfrm flipH="1" rot="10800000">
            <a:off x="3894120" y="1866600"/>
            <a:ext cx="1734120" cy="425880"/>
          </a:xfrm>
          <a:custGeom>
            <a:avLst/>
            <a:gdLst/>
            <a:ahLst/>
            <a:rect l="l" t="t" r="r" b="b"/>
            <a:pathLst>
              <a:path w="21600" h="21600">
                <a:moveTo>
                  <a:pt x="0" y="0"/>
                </a:moveTo>
                <a:lnTo>
                  <a:pt x="21600" y="21600"/>
                </a:lnTo>
              </a:path>
            </a:pathLst>
          </a:custGeom>
          <a:noFill/>
          <a:ln w="9360">
            <a:solidFill>
              <a:srgbClr val="695d46"/>
            </a:solidFill>
            <a:round/>
            <a:tailEnd len="lg" type="triangle" w="lg"/>
          </a:ln>
        </p:spPr>
        <p:style>
          <a:lnRef idx="0"/>
          <a:fillRef idx="0"/>
          <a:effectRef idx="0"/>
          <a:fontRef idx="minor"/>
        </p:style>
      </p:sp>
      <p:sp>
        <p:nvSpPr>
          <p:cNvPr id="398" name="CustomShape 4"/>
          <p:cNvSpPr/>
          <p:nvPr/>
        </p:nvSpPr>
        <p:spPr>
          <a:xfrm>
            <a:off x="275400" y="1790280"/>
            <a:ext cx="1885680" cy="976680"/>
          </a:xfrm>
          <a:prstGeom prst="rect">
            <a:avLst/>
          </a:prstGeom>
          <a:solidFill>
            <a:srgbClr val="efefef"/>
          </a:solidFill>
          <a:ln>
            <a:noFill/>
          </a:ln>
        </p:spPr>
        <p:style>
          <a:lnRef idx="0"/>
          <a:fillRef idx="0"/>
          <a:effectRef idx="0"/>
          <a:fontRef idx="minor"/>
        </p:style>
        <p:txBody>
          <a:bodyPr lIns="90000" rIns="90000" tIns="91440" bIns="91440">
            <a:noAutofit/>
          </a:bodyPr>
          <a:p>
            <a:pPr>
              <a:lnSpc>
                <a:spcPct val="100000"/>
              </a:lnSpc>
            </a:pPr>
            <a:r>
              <a:rPr b="0" lang="en-GB" sz="1400" spc="-1" strike="noStrike">
                <a:solidFill>
                  <a:srgbClr val="000000"/>
                </a:solidFill>
                <a:latin typeface="Arial"/>
                <a:ea typeface="Arial"/>
              </a:rPr>
              <a:t>What does his reaction here tell us about him?</a:t>
            </a:r>
            <a:endParaRPr b="0" lang="en-GB" sz="1400" spc="-1" strike="noStrike">
              <a:latin typeface="Arial"/>
            </a:endParaRPr>
          </a:p>
        </p:txBody>
      </p:sp>
      <p:sp>
        <p:nvSpPr>
          <p:cNvPr id="399" name="CustomShape 5"/>
          <p:cNvSpPr/>
          <p:nvPr/>
        </p:nvSpPr>
        <p:spPr>
          <a:xfrm>
            <a:off x="2162160" y="2279160"/>
            <a:ext cx="1762200" cy="240480"/>
          </a:xfrm>
          <a:custGeom>
            <a:avLst/>
            <a:gdLst/>
            <a:ahLst/>
            <a:rect l="l" t="t" r="r" b="b"/>
            <a:pathLst>
              <a:path w="21600" h="21600">
                <a:moveTo>
                  <a:pt x="0" y="0"/>
                </a:moveTo>
                <a:lnTo>
                  <a:pt x="21600" y="21600"/>
                </a:lnTo>
              </a:path>
            </a:pathLst>
          </a:custGeom>
          <a:noFill/>
          <a:ln w="9360">
            <a:solidFill>
              <a:srgbClr val="695d46"/>
            </a:solidFill>
            <a:round/>
            <a:tailEnd len="lg" type="triangle" w="lg"/>
          </a:ln>
        </p:spPr>
        <p:style>
          <a:lnRef idx="0"/>
          <a:fillRef idx="0"/>
          <a:effectRef idx="0"/>
          <a:fontRef idx="minor"/>
        </p:style>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0" name="CustomShape 1"/>
          <p:cNvSpPr/>
          <p:nvPr/>
        </p:nvSpPr>
        <p:spPr>
          <a:xfrm>
            <a:off x="311760" y="444960"/>
            <a:ext cx="8519400" cy="706320"/>
          </a:xfrm>
          <a:prstGeom prst="rect">
            <a:avLst/>
          </a:prstGeom>
          <a:noFill/>
          <a:ln>
            <a:noFill/>
          </a:ln>
        </p:spPr>
        <p:style>
          <a:lnRef idx="0"/>
          <a:fillRef idx="0"/>
          <a:effectRef idx="0"/>
          <a:fontRef idx="minor"/>
        </p:style>
        <p:txBody>
          <a:bodyPr lIns="90000" rIns="90000" tIns="91440" bIns="91440">
            <a:noAutofit/>
          </a:bodyPr>
          <a:p>
            <a:pPr>
              <a:lnSpc>
                <a:spcPct val="100000"/>
              </a:lnSpc>
            </a:pPr>
            <a:r>
              <a:rPr b="1" lang="en-GB" sz="3600" spc="-1" strike="noStrike">
                <a:solidFill>
                  <a:srgbClr val="ef6c00"/>
                </a:solidFill>
                <a:latin typeface="PT Sans Narrow"/>
                <a:ea typeface="PT Sans Narrow"/>
              </a:rPr>
              <a:t>How to write about it</a:t>
            </a:r>
            <a:endParaRPr b="0" lang="en-GB" sz="3600" spc="-1" strike="noStrike">
              <a:latin typeface="Arial"/>
            </a:endParaRPr>
          </a:p>
        </p:txBody>
      </p:sp>
      <p:sp>
        <p:nvSpPr>
          <p:cNvPr id="401" name="CustomShape 2"/>
          <p:cNvSpPr/>
          <p:nvPr/>
        </p:nvSpPr>
        <p:spPr>
          <a:xfrm>
            <a:off x="311760" y="1266480"/>
            <a:ext cx="8519400" cy="330156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800" spc="-1" strike="noStrike">
                <a:solidFill>
                  <a:srgbClr val="695d46"/>
                </a:solidFill>
                <a:latin typeface="Open Sans"/>
                <a:ea typeface="Open Sans"/>
              </a:rPr>
              <a:t>We PEE! Point Evidence Explain.</a:t>
            </a:r>
            <a:endParaRPr b="0" lang="en-GB" sz="1800" spc="-1" strike="noStrike">
              <a:latin typeface="Arial"/>
            </a:endParaRPr>
          </a:p>
          <a:p>
            <a:pPr>
              <a:lnSpc>
                <a:spcPct val="115000"/>
              </a:lnSpc>
              <a:spcAft>
                <a:spcPts val="1599"/>
              </a:spcAft>
            </a:pPr>
            <a:r>
              <a:rPr b="0" lang="en-GB" sz="1800" spc="-1" strike="noStrike">
                <a:solidFill>
                  <a:srgbClr val="695d46"/>
                </a:solidFill>
                <a:latin typeface="Open Sans"/>
                <a:ea typeface="Open Sans"/>
              </a:rPr>
              <a:t>Using just this shorter part of the exert put together a PEE paragraph explaining your first impressions of Jonas.</a:t>
            </a:r>
            <a:endParaRPr b="0" lang="en-GB" sz="1800" spc="-1" strike="noStrike">
              <a:latin typeface="Arial"/>
            </a:endParaRPr>
          </a:p>
          <a:p>
            <a:pPr>
              <a:lnSpc>
                <a:spcPct val="115000"/>
              </a:lnSpc>
              <a:spcAft>
                <a:spcPts val="1599"/>
              </a:spcAft>
            </a:pPr>
            <a:r>
              <a:rPr b="0" lang="en-GB" sz="1800" spc="-1" strike="noStrike">
                <a:solidFill>
                  <a:srgbClr val="695d46"/>
                </a:solidFill>
                <a:latin typeface="Open Sans"/>
                <a:ea typeface="Open Sans"/>
              </a:rPr>
              <a:t>Point: </a:t>
            </a:r>
            <a:endParaRPr b="0" lang="en-GB" sz="1800" spc="-1" strike="noStrike">
              <a:latin typeface="Arial"/>
            </a:endParaRPr>
          </a:p>
          <a:p>
            <a:pPr>
              <a:lnSpc>
                <a:spcPct val="115000"/>
              </a:lnSpc>
              <a:spcAft>
                <a:spcPts val="1599"/>
              </a:spcAft>
            </a:pPr>
            <a:r>
              <a:rPr b="0" lang="en-GB" sz="1800" spc="-1" strike="noStrike">
                <a:solidFill>
                  <a:srgbClr val="695d46"/>
                </a:solidFill>
                <a:latin typeface="Open Sans"/>
                <a:ea typeface="Open Sans"/>
              </a:rPr>
              <a:t>Evidence:</a:t>
            </a:r>
            <a:endParaRPr b="0" lang="en-GB" sz="1800" spc="-1" strike="noStrike">
              <a:latin typeface="Arial"/>
            </a:endParaRPr>
          </a:p>
          <a:p>
            <a:pPr>
              <a:lnSpc>
                <a:spcPct val="115000"/>
              </a:lnSpc>
              <a:spcAft>
                <a:spcPts val="1599"/>
              </a:spcAft>
            </a:pPr>
            <a:r>
              <a:rPr b="0" lang="en-GB" sz="1800" spc="-1" strike="noStrike">
                <a:solidFill>
                  <a:srgbClr val="695d46"/>
                </a:solidFill>
                <a:latin typeface="Open Sans"/>
                <a:ea typeface="Open Sans"/>
              </a:rPr>
              <a:t>Explanation: Link the evidence to the point. </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2" name="CustomShape 1"/>
          <p:cNvSpPr/>
          <p:nvPr/>
        </p:nvSpPr>
        <p:spPr>
          <a:xfrm>
            <a:off x="311760" y="169560"/>
            <a:ext cx="8764920" cy="1198440"/>
          </a:xfrm>
          <a:prstGeom prst="rect">
            <a:avLst/>
          </a:prstGeom>
          <a:noFill/>
          <a:ln>
            <a:noFill/>
          </a:ln>
        </p:spPr>
        <p:style>
          <a:lnRef idx="0"/>
          <a:fillRef idx="0"/>
          <a:effectRef idx="0"/>
          <a:fontRef idx="minor"/>
        </p:style>
        <p:txBody>
          <a:bodyPr lIns="90000" rIns="90000" tIns="91440" bIns="91440">
            <a:noAutofit/>
          </a:bodyPr>
          <a:p>
            <a:pPr>
              <a:lnSpc>
                <a:spcPct val="100000"/>
              </a:lnSpc>
            </a:pPr>
            <a:r>
              <a:rPr b="1" lang="en-GB" sz="3600" spc="-1" strike="noStrike">
                <a:solidFill>
                  <a:srgbClr val="ef6c00"/>
                </a:solidFill>
                <a:latin typeface="PT Sans Narrow"/>
                <a:ea typeface="PT Sans Narrow"/>
              </a:rPr>
              <a:t>What do we learn about Jonas in Chapter One? </a:t>
            </a:r>
            <a:r>
              <a:rPr b="1" lang="en-GB" sz="2800" spc="-1" strike="noStrike">
                <a:solidFill>
                  <a:srgbClr val="ef6c00"/>
                </a:solidFill>
                <a:latin typeface="PT Sans Narrow"/>
                <a:ea typeface="PT Sans Narrow"/>
              </a:rPr>
              <a:t>EXAMPLE</a:t>
            </a:r>
            <a:endParaRPr b="0" lang="en-GB" sz="2800" spc="-1" strike="noStrike">
              <a:latin typeface="Arial"/>
            </a:endParaRPr>
          </a:p>
        </p:txBody>
      </p:sp>
      <p:sp>
        <p:nvSpPr>
          <p:cNvPr id="403" name="CustomShape 2"/>
          <p:cNvSpPr/>
          <p:nvPr/>
        </p:nvSpPr>
        <p:spPr>
          <a:xfrm>
            <a:off x="311760" y="1440000"/>
            <a:ext cx="8519400" cy="341532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1" lang="en-GB" sz="1800" spc="-1" strike="noStrike">
                <a:solidFill>
                  <a:srgbClr val="695d46"/>
                </a:solidFill>
                <a:latin typeface="Open Sans"/>
                <a:ea typeface="Open Sans"/>
              </a:rPr>
              <a:t>POINT</a:t>
            </a:r>
            <a:r>
              <a:rPr b="0" lang="en-GB" sz="1800" spc="-1" strike="noStrike">
                <a:solidFill>
                  <a:srgbClr val="695d46"/>
                </a:solidFill>
                <a:latin typeface="Open Sans"/>
                <a:ea typeface="Open Sans"/>
              </a:rPr>
              <a:t>: A direct answer to the question.</a:t>
            </a:r>
            <a:endParaRPr b="0" lang="en-GB" sz="1800" spc="-1" strike="noStrike">
              <a:latin typeface="Arial"/>
            </a:endParaRPr>
          </a:p>
          <a:p>
            <a:pPr marL="457200" indent="-342000">
              <a:lnSpc>
                <a:spcPct val="115000"/>
              </a:lnSpc>
              <a:spcAft>
                <a:spcPts val="1599"/>
              </a:spcAft>
              <a:buClr>
                <a:srgbClr val="695d46"/>
              </a:buClr>
              <a:buFont typeface="Open Sans"/>
              <a:buChar char="-"/>
            </a:pPr>
            <a:r>
              <a:rPr b="0" lang="en-GB" sz="1800" spc="-1" strike="noStrike">
                <a:solidFill>
                  <a:srgbClr val="695d46"/>
                </a:solidFill>
                <a:latin typeface="Open Sans"/>
                <a:ea typeface="Open Sans"/>
              </a:rPr>
              <a:t>E.g. </a:t>
            </a:r>
            <a:r>
              <a:rPr b="0" lang="en-GB" sz="1800" spc="-1" strike="noStrike">
                <a:solidFill>
                  <a:srgbClr val="ff0000"/>
                </a:solidFill>
                <a:latin typeface="Open Sans"/>
                <a:ea typeface="Open Sans"/>
              </a:rPr>
              <a:t>In Chapter One, we can see that Jonas is very nervous.</a:t>
            </a:r>
            <a:endParaRPr b="0" lang="en-GB" sz="1800" spc="-1" strike="noStrike">
              <a:latin typeface="Arial"/>
            </a:endParaRPr>
          </a:p>
          <a:p>
            <a:pPr>
              <a:lnSpc>
                <a:spcPct val="115000"/>
              </a:lnSpc>
              <a:spcAft>
                <a:spcPts val="1599"/>
              </a:spcAft>
            </a:pPr>
            <a:r>
              <a:rPr b="1" lang="en-GB" sz="1800" spc="-1" strike="noStrike">
                <a:solidFill>
                  <a:srgbClr val="695d46"/>
                </a:solidFill>
                <a:latin typeface="Open Sans"/>
                <a:ea typeface="Open Sans"/>
              </a:rPr>
              <a:t>EVIDENCE</a:t>
            </a:r>
            <a:r>
              <a:rPr b="0" lang="en-GB" sz="1800" spc="-1" strike="noStrike">
                <a:solidFill>
                  <a:srgbClr val="695d46"/>
                </a:solidFill>
                <a:latin typeface="Open Sans"/>
                <a:ea typeface="Open Sans"/>
              </a:rPr>
              <a:t>: A quote to back up the Point</a:t>
            </a:r>
            <a:endParaRPr b="0" lang="en-GB" sz="1800" spc="-1" strike="noStrike">
              <a:latin typeface="Arial"/>
            </a:endParaRPr>
          </a:p>
          <a:p>
            <a:pPr marL="457200" indent="-342000">
              <a:lnSpc>
                <a:spcPct val="115000"/>
              </a:lnSpc>
              <a:spcAft>
                <a:spcPts val="1599"/>
              </a:spcAft>
              <a:buClr>
                <a:srgbClr val="695d46"/>
              </a:buClr>
              <a:buFont typeface="Open Sans"/>
              <a:buChar char="-"/>
            </a:pPr>
            <a:r>
              <a:rPr b="0" lang="en-GB" sz="1800" spc="-1" strike="noStrike">
                <a:solidFill>
                  <a:srgbClr val="695d46"/>
                </a:solidFill>
                <a:latin typeface="Open Sans"/>
                <a:ea typeface="Open Sans"/>
              </a:rPr>
              <a:t>E.g. </a:t>
            </a:r>
            <a:r>
              <a:rPr b="0" lang="en-GB" sz="1800" spc="-1" strike="noStrike">
                <a:solidFill>
                  <a:srgbClr val="ff0000"/>
                </a:solidFill>
                <a:latin typeface="Open Sans"/>
                <a:ea typeface="Open Sans"/>
              </a:rPr>
              <a:t>This can be seen from where he drops his bike “Instantly, obediently”.</a:t>
            </a:r>
            <a:endParaRPr b="0" lang="en-GB" sz="1800" spc="-1" strike="noStrike">
              <a:latin typeface="Arial"/>
            </a:endParaRPr>
          </a:p>
          <a:p>
            <a:pPr>
              <a:lnSpc>
                <a:spcPct val="115000"/>
              </a:lnSpc>
              <a:spcAft>
                <a:spcPts val="1599"/>
              </a:spcAft>
            </a:pPr>
            <a:r>
              <a:rPr b="1" lang="en-GB" sz="1800" spc="-1" strike="noStrike">
                <a:solidFill>
                  <a:srgbClr val="695d46"/>
                </a:solidFill>
                <a:latin typeface="Open Sans"/>
                <a:ea typeface="Open Sans"/>
              </a:rPr>
              <a:t>EXPLANATION</a:t>
            </a:r>
            <a:r>
              <a:rPr b="0" lang="en-GB" sz="1800" spc="-1" strike="noStrike">
                <a:solidFill>
                  <a:srgbClr val="695d46"/>
                </a:solidFill>
                <a:latin typeface="Open Sans"/>
                <a:ea typeface="Open Sans"/>
              </a:rPr>
              <a:t>: How does the Evidence back up the Point?</a:t>
            </a:r>
            <a:endParaRPr b="0" lang="en-GB" sz="1800" spc="-1" strike="noStrike">
              <a:latin typeface="Arial"/>
            </a:endParaRPr>
          </a:p>
          <a:p>
            <a:pPr marL="457200" indent="-342000">
              <a:lnSpc>
                <a:spcPct val="115000"/>
              </a:lnSpc>
              <a:spcAft>
                <a:spcPts val="1599"/>
              </a:spcAft>
              <a:buClr>
                <a:srgbClr val="695d46"/>
              </a:buClr>
              <a:buFont typeface="Open Sans"/>
              <a:buChar char="-"/>
            </a:pPr>
            <a:r>
              <a:rPr b="0" lang="en-GB" sz="1800" spc="-1" strike="noStrike">
                <a:solidFill>
                  <a:srgbClr val="695d46"/>
                </a:solidFill>
                <a:latin typeface="Open Sans"/>
                <a:ea typeface="Open Sans"/>
              </a:rPr>
              <a:t>E.g. </a:t>
            </a:r>
            <a:r>
              <a:rPr b="0" lang="en-GB" sz="1800" spc="-1" strike="noStrike">
                <a:solidFill>
                  <a:srgbClr val="ff0000"/>
                </a:solidFill>
                <a:latin typeface="Open Sans"/>
                <a:ea typeface="Open Sans"/>
              </a:rPr>
              <a:t>The adverbs suggest that Jonas is afraid of getting into trouble, and immediately seeks to do what he is told.</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4" name="CustomShape 1"/>
          <p:cNvSpPr/>
          <p:nvPr/>
        </p:nvSpPr>
        <p:spPr>
          <a:xfrm>
            <a:off x="311760" y="444960"/>
            <a:ext cx="8519400" cy="706320"/>
          </a:xfrm>
          <a:prstGeom prst="rect">
            <a:avLst/>
          </a:prstGeom>
          <a:noFill/>
          <a:ln>
            <a:noFill/>
          </a:ln>
        </p:spPr>
        <p:style>
          <a:lnRef idx="0"/>
          <a:fillRef idx="0"/>
          <a:effectRef idx="0"/>
          <a:fontRef idx="minor"/>
        </p:style>
        <p:txBody>
          <a:bodyPr lIns="90000" rIns="90000" tIns="91440" bIns="91440">
            <a:noAutofit/>
          </a:bodyPr>
          <a:p>
            <a:pPr>
              <a:lnSpc>
                <a:spcPct val="100000"/>
              </a:lnSpc>
            </a:pPr>
            <a:r>
              <a:rPr b="1" lang="en-GB" sz="3600" spc="-1" strike="noStrike">
                <a:solidFill>
                  <a:srgbClr val="ef6c00"/>
                </a:solidFill>
                <a:latin typeface="PT Sans Narrow"/>
                <a:ea typeface="PT Sans Narrow"/>
              </a:rPr>
              <a:t>All together</a:t>
            </a:r>
            <a:endParaRPr b="0" lang="en-GB" sz="3600" spc="-1" strike="noStrike">
              <a:latin typeface="Arial"/>
            </a:endParaRPr>
          </a:p>
        </p:txBody>
      </p:sp>
      <p:sp>
        <p:nvSpPr>
          <p:cNvPr id="405" name="CustomShape 2"/>
          <p:cNvSpPr/>
          <p:nvPr/>
        </p:nvSpPr>
        <p:spPr>
          <a:xfrm>
            <a:off x="1996920" y="1499760"/>
            <a:ext cx="5672520" cy="341532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2400" spc="-1" strike="noStrike">
                <a:solidFill>
                  <a:srgbClr val="000000"/>
                </a:solidFill>
                <a:latin typeface="Open Sans"/>
                <a:ea typeface="Open Sans"/>
              </a:rPr>
              <a:t>In Chapter One, we can see that Jonas is very nervous. </a:t>
            </a:r>
            <a:r>
              <a:rPr b="0" lang="en-GB" sz="2400" spc="-1" strike="noStrike">
                <a:solidFill>
                  <a:srgbClr val="9900ff"/>
                </a:solidFill>
                <a:latin typeface="Open Sans"/>
                <a:ea typeface="Open Sans"/>
              </a:rPr>
              <a:t>This can be seen from where he drops his bike</a:t>
            </a:r>
            <a:r>
              <a:rPr b="0" lang="en-GB" sz="2400" spc="-1" strike="noStrike">
                <a:solidFill>
                  <a:srgbClr val="000000"/>
                </a:solidFill>
                <a:latin typeface="Open Sans"/>
                <a:ea typeface="Open Sans"/>
              </a:rPr>
              <a:t> “Instantly, obediently”. The </a:t>
            </a:r>
            <a:r>
              <a:rPr b="0" lang="en-GB" sz="2400" spc="-1" strike="noStrike">
                <a:solidFill>
                  <a:srgbClr val="ff9900"/>
                </a:solidFill>
                <a:latin typeface="Open Sans"/>
                <a:ea typeface="Open Sans"/>
              </a:rPr>
              <a:t>adverbs</a:t>
            </a:r>
            <a:r>
              <a:rPr b="0" lang="en-GB" sz="2400" spc="-1" strike="noStrike">
                <a:solidFill>
                  <a:srgbClr val="000000"/>
                </a:solidFill>
                <a:latin typeface="Open Sans"/>
                <a:ea typeface="Open Sans"/>
              </a:rPr>
              <a:t> suggest that Jonas is afraid of getting into trouble, and immediately seeks to do what he is told.</a:t>
            </a:r>
            <a:endParaRPr b="0" lang="en-GB" sz="2400" spc="-1" strike="noStrike">
              <a:latin typeface="Arial"/>
            </a:endParaRPr>
          </a:p>
        </p:txBody>
      </p:sp>
      <p:sp>
        <p:nvSpPr>
          <p:cNvPr id="406" name="CustomShape 3"/>
          <p:cNvSpPr/>
          <p:nvPr/>
        </p:nvSpPr>
        <p:spPr>
          <a:xfrm>
            <a:off x="192960" y="2382480"/>
            <a:ext cx="4075200" cy="26640"/>
          </a:xfrm>
          <a:custGeom>
            <a:avLst/>
            <a:gdLst/>
            <a:ahLst/>
            <a:rect l="l" t="t" r="r" b="b"/>
            <a:pathLst>
              <a:path w="21600" h="21600">
                <a:moveTo>
                  <a:pt x="0" y="0"/>
                </a:moveTo>
                <a:lnTo>
                  <a:pt x="21600" y="21600"/>
                </a:lnTo>
              </a:path>
            </a:pathLst>
          </a:custGeom>
          <a:noFill/>
          <a:ln w="9360">
            <a:solidFill>
              <a:srgbClr val="695d46"/>
            </a:solidFill>
            <a:round/>
          </a:ln>
        </p:spPr>
        <p:style>
          <a:lnRef idx="0"/>
          <a:fillRef idx="0"/>
          <a:effectRef idx="0"/>
          <a:fontRef idx="minor"/>
        </p:style>
      </p:sp>
      <p:sp>
        <p:nvSpPr>
          <p:cNvPr id="407" name="CustomShape 4"/>
          <p:cNvSpPr/>
          <p:nvPr/>
        </p:nvSpPr>
        <p:spPr>
          <a:xfrm>
            <a:off x="4268880" y="1956600"/>
            <a:ext cx="4075200" cy="26640"/>
          </a:xfrm>
          <a:custGeom>
            <a:avLst/>
            <a:gdLst/>
            <a:ahLst/>
            <a:rect l="l" t="t" r="r" b="b"/>
            <a:pathLst>
              <a:path w="21600" h="21600">
                <a:moveTo>
                  <a:pt x="0" y="0"/>
                </a:moveTo>
                <a:lnTo>
                  <a:pt x="21600" y="21600"/>
                </a:lnTo>
              </a:path>
            </a:pathLst>
          </a:custGeom>
          <a:noFill/>
          <a:ln w="9360">
            <a:solidFill>
              <a:srgbClr val="695d46"/>
            </a:solidFill>
            <a:round/>
          </a:ln>
        </p:spPr>
        <p:style>
          <a:lnRef idx="0"/>
          <a:fillRef idx="0"/>
          <a:effectRef idx="0"/>
          <a:fontRef idx="minor"/>
        </p:style>
      </p:sp>
      <p:sp>
        <p:nvSpPr>
          <p:cNvPr id="408" name="CustomShape 5"/>
          <p:cNvSpPr/>
          <p:nvPr/>
        </p:nvSpPr>
        <p:spPr>
          <a:xfrm flipH="1">
            <a:off x="4254480" y="1955520"/>
            <a:ext cx="26640" cy="453600"/>
          </a:xfrm>
          <a:custGeom>
            <a:avLst/>
            <a:gdLst/>
            <a:ahLst/>
            <a:rect l="l" t="t" r="r" b="b"/>
            <a:pathLst>
              <a:path w="21600" h="21600">
                <a:moveTo>
                  <a:pt x="0" y="0"/>
                </a:moveTo>
                <a:lnTo>
                  <a:pt x="21600" y="21600"/>
                </a:lnTo>
              </a:path>
            </a:pathLst>
          </a:custGeom>
          <a:noFill/>
          <a:ln w="9360">
            <a:solidFill>
              <a:srgbClr val="695d46"/>
            </a:solidFill>
            <a:round/>
          </a:ln>
        </p:spPr>
        <p:style>
          <a:lnRef idx="0"/>
          <a:fillRef idx="0"/>
          <a:effectRef idx="0"/>
          <a:fontRef idx="minor"/>
        </p:style>
      </p:sp>
      <p:sp>
        <p:nvSpPr>
          <p:cNvPr id="409" name="CustomShape 6"/>
          <p:cNvSpPr/>
          <p:nvPr/>
        </p:nvSpPr>
        <p:spPr>
          <a:xfrm>
            <a:off x="192960" y="3194280"/>
            <a:ext cx="3510360" cy="41040"/>
          </a:xfrm>
          <a:custGeom>
            <a:avLst/>
            <a:gdLst/>
            <a:ahLst/>
            <a:rect l="l" t="t" r="r" b="b"/>
            <a:pathLst>
              <a:path w="21600" h="21600">
                <a:moveTo>
                  <a:pt x="0" y="0"/>
                </a:moveTo>
                <a:lnTo>
                  <a:pt x="21600" y="21600"/>
                </a:lnTo>
              </a:path>
            </a:pathLst>
          </a:custGeom>
          <a:noFill/>
          <a:ln w="9360">
            <a:solidFill>
              <a:srgbClr val="695d46"/>
            </a:solidFill>
            <a:round/>
          </a:ln>
        </p:spPr>
        <p:style>
          <a:lnRef idx="0"/>
          <a:fillRef idx="0"/>
          <a:effectRef idx="0"/>
          <a:fontRef idx="minor"/>
        </p:style>
      </p:sp>
      <p:sp>
        <p:nvSpPr>
          <p:cNvPr id="410" name="CustomShape 7"/>
          <p:cNvSpPr/>
          <p:nvPr/>
        </p:nvSpPr>
        <p:spPr>
          <a:xfrm>
            <a:off x="3704400" y="2788200"/>
            <a:ext cx="4612320" cy="19800"/>
          </a:xfrm>
          <a:custGeom>
            <a:avLst/>
            <a:gdLst/>
            <a:ahLst/>
            <a:rect l="l" t="t" r="r" b="b"/>
            <a:pathLst>
              <a:path w="21600" h="21600">
                <a:moveTo>
                  <a:pt x="0" y="0"/>
                </a:moveTo>
                <a:lnTo>
                  <a:pt x="21600" y="21600"/>
                </a:lnTo>
              </a:path>
            </a:pathLst>
          </a:custGeom>
          <a:noFill/>
          <a:ln w="9360">
            <a:solidFill>
              <a:srgbClr val="695d46"/>
            </a:solidFill>
            <a:round/>
          </a:ln>
        </p:spPr>
        <p:style>
          <a:lnRef idx="0"/>
          <a:fillRef idx="0"/>
          <a:effectRef idx="0"/>
          <a:fontRef idx="minor"/>
        </p:style>
      </p:sp>
      <p:sp>
        <p:nvSpPr>
          <p:cNvPr id="411" name="CustomShape 8"/>
          <p:cNvSpPr/>
          <p:nvPr/>
        </p:nvSpPr>
        <p:spPr>
          <a:xfrm>
            <a:off x="3704400" y="2809440"/>
            <a:ext cx="12600" cy="425880"/>
          </a:xfrm>
          <a:custGeom>
            <a:avLst/>
            <a:gdLst/>
            <a:ahLst/>
            <a:rect l="l" t="t" r="r" b="b"/>
            <a:pathLst>
              <a:path w="21600" h="21600">
                <a:moveTo>
                  <a:pt x="0" y="0"/>
                </a:moveTo>
                <a:lnTo>
                  <a:pt x="21600" y="21600"/>
                </a:lnTo>
              </a:path>
            </a:pathLst>
          </a:custGeom>
          <a:noFill/>
          <a:ln w="9360">
            <a:solidFill>
              <a:srgbClr val="695d46"/>
            </a:solidFill>
            <a:round/>
          </a:ln>
        </p:spPr>
        <p:style>
          <a:lnRef idx="0"/>
          <a:fillRef idx="0"/>
          <a:effectRef idx="0"/>
          <a:fontRef idx="minor"/>
        </p:style>
      </p:sp>
      <p:sp>
        <p:nvSpPr>
          <p:cNvPr id="412" name="CustomShape 9"/>
          <p:cNvSpPr/>
          <p:nvPr/>
        </p:nvSpPr>
        <p:spPr>
          <a:xfrm flipH="1">
            <a:off x="6481800" y="1115280"/>
            <a:ext cx="191880" cy="866520"/>
          </a:xfrm>
          <a:custGeom>
            <a:avLst/>
            <a:gdLst/>
            <a:ahLst/>
            <a:rect l="l" t="t" r="r" b="b"/>
            <a:pathLst>
              <a:path w="21600" h="21600">
                <a:moveTo>
                  <a:pt x="0" y="0"/>
                </a:moveTo>
                <a:lnTo>
                  <a:pt x="21600" y="21600"/>
                </a:lnTo>
              </a:path>
            </a:pathLst>
          </a:custGeom>
          <a:noFill/>
          <a:ln w="9360">
            <a:solidFill>
              <a:srgbClr val="695d46"/>
            </a:solidFill>
            <a:round/>
            <a:tailEnd len="lg" type="triangle" w="lg"/>
          </a:ln>
        </p:spPr>
        <p:style>
          <a:lnRef idx="0"/>
          <a:fillRef idx="0"/>
          <a:effectRef idx="0"/>
          <a:fontRef idx="minor"/>
        </p:style>
      </p:sp>
      <p:sp>
        <p:nvSpPr>
          <p:cNvPr id="413" name="CustomShape 10"/>
          <p:cNvSpPr/>
          <p:nvPr/>
        </p:nvSpPr>
        <p:spPr>
          <a:xfrm>
            <a:off x="5742720" y="444960"/>
            <a:ext cx="2229840" cy="641880"/>
          </a:xfrm>
          <a:prstGeom prst="rect">
            <a:avLst/>
          </a:prstGeom>
          <a:solidFill>
            <a:srgbClr val="cccccc"/>
          </a:solidFill>
          <a:ln>
            <a:noFill/>
          </a:ln>
        </p:spPr>
        <p:style>
          <a:lnRef idx="0"/>
          <a:fillRef idx="0"/>
          <a:effectRef idx="0"/>
          <a:fontRef idx="minor"/>
        </p:style>
        <p:txBody>
          <a:bodyPr lIns="90000" rIns="90000" tIns="91440" bIns="91440">
            <a:noAutofit/>
          </a:bodyPr>
          <a:p>
            <a:pPr>
              <a:lnSpc>
                <a:spcPct val="100000"/>
              </a:lnSpc>
            </a:pPr>
            <a:r>
              <a:rPr b="0" lang="en-GB" sz="1400" spc="-1" strike="noStrike">
                <a:solidFill>
                  <a:srgbClr val="000000"/>
                </a:solidFill>
                <a:latin typeface="Arial"/>
                <a:ea typeface="Arial"/>
              </a:rPr>
              <a:t>Quote is embedded - it flows in a full sentence</a:t>
            </a:r>
            <a:endParaRPr b="0" lang="en-GB" sz="1400" spc="-1" strike="noStrike">
              <a:latin typeface="Arial"/>
            </a:endParaRPr>
          </a:p>
        </p:txBody>
      </p:sp>
      <p:sp>
        <p:nvSpPr>
          <p:cNvPr id="414" name="CustomShape 11"/>
          <p:cNvSpPr/>
          <p:nvPr/>
        </p:nvSpPr>
        <p:spPr>
          <a:xfrm flipH="1" rot="10800000">
            <a:off x="4320000" y="3896280"/>
            <a:ext cx="2656800" cy="659880"/>
          </a:xfrm>
          <a:custGeom>
            <a:avLst/>
            <a:gdLst/>
            <a:ahLst/>
            <a:rect l="l" t="t" r="r" b="b"/>
            <a:pathLst>
              <a:path w="21600" h="21600">
                <a:moveTo>
                  <a:pt x="0" y="0"/>
                </a:moveTo>
                <a:lnTo>
                  <a:pt x="21600" y="21600"/>
                </a:lnTo>
              </a:path>
            </a:pathLst>
          </a:custGeom>
          <a:noFill/>
          <a:ln w="9360">
            <a:solidFill>
              <a:srgbClr val="695d46"/>
            </a:solidFill>
            <a:round/>
            <a:tailEnd len="lg" type="triangle" w="lg"/>
          </a:ln>
        </p:spPr>
        <p:style>
          <a:lnRef idx="0"/>
          <a:fillRef idx="0"/>
          <a:effectRef idx="0"/>
          <a:fontRef idx="minor"/>
        </p:style>
      </p:sp>
      <p:sp>
        <p:nvSpPr>
          <p:cNvPr id="415" name="CustomShape 12"/>
          <p:cNvSpPr/>
          <p:nvPr/>
        </p:nvSpPr>
        <p:spPr>
          <a:xfrm>
            <a:off x="311760" y="3869640"/>
            <a:ext cx="1504800" cy="797400"/>
          </a:xfrm>
          <a:prstGeom prst="rect">
            <a:avLst/>
          </a:prstGeom>
          <a:solidFill>
            <a:srgbClr val="cccccc"/>
          </a:solidFill>
          <a:ln>
            <a:noFill/>
          </a:ln>
        </p:spPr>
        <p:style>
          <a:lnRef idx="0"/>
          <a:fillRef idx="0"/>
          <a:effectRef idx="0"/>
          <a:fontRef idx="minor"/>
        </p:style>
        <p:txBody>
          <a:bodyPr lIns="90000" rIns="90000" tIns="91440" bIns="91440">
            <a:noAutofit/>
          </a:bodyPr>
          <a:p>
            <a:pPr>
              <a:lnSpc>
                <a:spcPct val="100000"/>
              </a:lnSpc>
            </a:pPr>
            <a:r>
              <a:rPr b="0" lang="en-GB" sz="1400" spc="-1" strike="noStrike">
                <a:solidFill>
                  <a:srgbClr val="000000"/>
                </a:solidFill>
                <a:latin typeface="Arial"/>
                <a:ea typeface="Arial"/>
              </a:rPr>
              <a:t>The technique the writer uses is identified</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6" name="CustomShape 1"/>
          <p:cNvSpPr/>
          <p:nvPr/>
        </p:nvSpPr>
        <p:spPr>
          <a:xfrm>
            <a:off x="311760" y="444960"/>
            <a:ext cx="8519400" cy="706320"/>
          </a:xfrm>
          <a:prstGeom prst="rect">
            <a:avLst/>
          </a:prstGeom>
          <a:noFill/>
          <a:ln>
            <a:noFill/>
          </a:ln>
        </p:spPr>
        <p:style>
          <a:lnRef idx="0"/>
          <a:fillRef idx="0"/>
          <a:effectRef idx="0"/>
          <a:fontRef idx="minor"/>
        </p:style>
        <p:txBody>
          <a:bodyPr lIns="0" rIns="0" tIns="0" bIns="0" anchor="ctr">
            <a:noAutofit/>
          </a:bodyPr>
          <a:p>
            <a:pPr>
              <a:lnSpc>
                <a:spcPct val="100000"/>
              </a:lnSpc>
            </a:pPr>
            <a:r>
              <a:rPr b="0" lang="en-GB" sz="1400" spc="-1" strike="noStrike">
                <a:solidFill>
                  <a:srgbClr val="000000"/>
                </a:solidFill>
                <a:latin typeface="Arial"/>
                <a:ea typeface="DejaVu Sans"/>
              </a:rPr>
              <a:t>Read the whole exert again from the previous slide.  Now write your own PEE of your first impressions of Jonas from chapter one. You can include your first PEE paragraph.</a:t>
            </a:r>
            <a:endParaRPr b="0" lang="en-GB" sz="1400" spc="-1" strike="noStrike">
              <a:latin typeface="Arial"/>
            </a:endParaRPr>
          </a:p>
        </p:txBody>
      </p:sp>
      <p:sp>
        <p:nvSpPr>
          <p:cNvPr id="417" name="CustomShape 2"/>
          <p:cNvSpPr/>
          <p:nvPr/>
        </p:nvSpPr>
        <p:spPr>
          <a:xfrm>
            <a:off x="311760" y="1266480"/>
            <a:ext cx="8519400" cy="3301560"/>
          </a:xfrm>
          <a:prstGeom prst="rect">
            <a:avLst/>
          </a:prstGeom>
          <a:noFill/>
          <a:ln>
            <a:noFill/>
          </a:ln>
        </p:spPr>
        <p:style>
          <a:lnRef idx="0"/>
          <a:fillRef idx="0"/>
          <a:effectRef idx="0"/>
          <a:fontRef idx="minor"/>
        </p:style>
        <p:txBody>
          <a:bodyPr lIns="0" rIns="0" tIns="0" bIns="0">
            <a:normAutofit/>
          </a:bodyPr>
          <a:p>
            <a:pPr marL="432000" indent="-323280">
              <a:lnSpc>
                <a:spcPct val="100000"/>
              </a:lnSpc>
              <a:spcBef>
                <a:spcPts val="1417"/>
              </a:spcBef>
              <a:buClr>
                <a:srgbClr val="ffffff"/>
              </a:buClr>
              <a:buSzPct val="45000"/>
              <a:buFont typeface="Wingdings" charset="2"/>
              <a:buChar char=""/>
            </a:pPr>
            <a:r>
              <a:rPr b="0" lang="en-GB" sz="1400" spc="-1" strike="noStrike">
                <a:solidFill>
                  <a:srgbClr val="000000"/>
                </a:solidFill>
                <a:latin typeface="Arial"/>
                <a:ea typeface="DejaVu Sans"/>
              </a:rPr>
              <a:t>Point – In chapter 1 our first impression of Jonas are...</a:t>
            </a:r>
            <a:endParaRPr b="0" lang="en-GB" sz="1400" spc="-1" strike="noStrike">
              <a:latin typeface="Arial"/>
            </a:endParaRPr>
          </a:p>
          <a:p>
            <a:pPr marL="432000" indent="-323280">
              <a:lnSpc>
                <a:spcPct val="100000"/>
              </a:lnSpc>
              <a:spcBef>
                <a:spcPts val="1417"/>
              </a:spcBef>
              <a:buClr>
                <a:srgbClr val="ffffff"/>
              </a:buClr>
              <a:buSzPct val="45000"/>
              <a:buFont typeface="Wingdings" charset="2"/>
              <a:buChar char=""/>
            </a:pPr>
            <a:r>
              <a:rPr b="0" lang="en-GB" sz="1400" spc="-1" strike="noStrike">
                <a:solidFill>
                  <a:srgbClr val="000000"/>
                </a:solidFill>
                <a:latin typeface="Arial"/>
                <a:ea typeface="DejaVu Sans"/>
              </a:rPr>
              <a:t>Evidence – This can be seen from where…. </a:t>
            </a:r>
            <a:endParaRPr b="0" lang="en-GB" sz="1400" spc="-1" strike="noStrike">
              <a:latin typeface="Arial"/>
            </a:endParaRPr>
          </a:p>
          <a:p>
            <a:pPr marL="432000" indent="-323280">
              <a:lnSpc>
                <a:spcPct val="100000"/>
              </a:lnSpc>
              <a:spcBef>
                <a:spcPts val="1417"/>
              </a:spcBef>
              <a:buClr>
                <a:srgbClr val="ffffff"/>
              </a:buClr>
              <a:buSzPct val="45000"/>
              <a:buFont typeface="Wingdings" charset="2"/>
              <a:buChar char=""/>
            </a:pPr>
            <a:r>
              <a:rPr b="0" lang="en-GB" sz="1400" spc="-1" strike="noStrike">
                <a:solidFill>
                  <a:srgbClr val="000000"/>
                </a:solidFill>
                <a:latin typeface="Arial"/>
                <a:ea typeface="DejaVu Sans"/>
              </a:rPr>
              <a:t>Explanation – This suggests that he is…..</a:t>
            </a:r>
            <a:endParaRPr b="0" lang="en-GB" sz="1400" spc="-1" strike="noStrike">
              <a:latin typeface="Arial"/>
            </a:endParaRPr>
          </a:p>
          <a:p>
            <a:pPr marL="432000" indent="-323280">
              <a:lnSpc>
                <a:spcPct val="100000"/>
              </a:lnSpc>
              <a:spcBef>
                <a:spcPts val="1417"/>
              </a:spcBef>
              <a:buClr>
                <a:srgbClr val="ffffff"/>
              </a:buClr>
              <a:buSzPct val="45000"/>
              <a:buFont typeface="Wingdings" charset="2"/>
              <a:buChar char=""/>
            </a:pPr>
            <a:r>
              <a:rPr b="0" lang="en-GB" sz="1400" spc="-1" strike="noStrike">
                <a:solidFill>
                  <a:srgbClr val="000000"/>
                </a:solidFill>
                <a:latin typeface="Arial"/>
                <a:ea typeface="DejaVu Sans"/>
              </a:rPr>
              <a:t>Try to write 2 or 3 PEE’s.</a:t>
            </a:r>
            <a:endParaRPr b="0" lang="en-GB" sz="1400" spc="-1" strike="noStrike">
              <a:latin typeface="Arial"/>
            </a:endParaRPr>
          </a:p>
          <a:p>
            <a:pPr marL="432000" indent="-323280">
              <a:lnSpc>
                <a:spcPct val="100000"/>
              </a:lnSpc>
              <a:spcBef>
                <a:spcPts val="1417"/>
              </a:spcBef>
              <a:buClr>
                <a:srgbClr val="ffffff"/>
              </a:buClr>
              <a:buSzPct val="45000"/>
              <a:buFont typeface="Wingdings" charset="2"/>
              <a:buChar char=""/>
            </a:pPr>
            <a:r>
              <a:rPr b="0" lang="en-GB" sz="1400" spc="-1" strike="noStrike">
                <a:solidFill>
                  <a:srgbClr val="000000"/>
                </a:solidFill>
                <a:latin typeface="Arial"/>
                <a:ea typeface="DejaVu Sans"/>
              </a:rPr>
              <a:t> </a:t>
            </a:r>
            <a:endParaRPr b="0" lang="en-GB" sz="1400" spc="-1" strike="noStrike">
              <a:latin typeface="Arial"/>
            </a:endParaRPr>
          </a:p>
          <a:p>
            <a:pPr marL="432000" indent="-323280">
              <a:lnSpc>
                <a:spcPct val="100000"/>
              </a:lnSpc>
              <a:spcBef>
                <a:spcPts val="1417"/>
              </a:spcBef>
              <a:buClr>
                <a:srgbClr val="ffffff"/>
              </a:buClr>
              <a:buSzPct val="45000"/>
              <a:buFont typeface="Wingdings" charset="2"/>
              <a:buChar char=""/>
            </a:pPr>
            <a:r>
              <a:rPr b="0" lang="en-GB" sz="1400" spc="-1" strike="noStrike">
                <a:solidFill>
                  <a:srgbClr val="000000"/>
                </a:solidFill>
                <a:latin typeface="Arial"/>
                <a:ea typeface="DejaVu Sans"/>
              </a:rPr>
              <a:t>Extension: if you can think of any other part of chapter one that reveals something about Jonas you can include that too. </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437</TotalTime>
  <Application>LibreOffice/6.4.7.2$Windows_X86_64 LibreOffice_project/639b8ac485750d5696d7590a72ef1b496725cfb5</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en-GB</dc:language>
  <cp:lastModifiedBy>S Hodgson</cp:lastModifiedBy>
  <dcterms:modified xsi:type="dcterms:W3CDTF">2021-02-10T16:36:31Z</dcterms:modified>
  <cp:revision>21</cp:revision>
  <dc:subject/>
  <dc:title/>
</cp:coreProperties>
</file>