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_rels/slideMaster5.xml.rels" ContentType="application/vnd.openxmlformats-package.relationships+xml"/>
  <Override PartName="/ppt/slideMasters/_rels/slideMaster6.xml.rels" ContentType="application/vnd.openxmlformats-package.relationships+xml"/>
  <Override PartName="/ppt/slideMasters/_rels/slideMaster7.xml.rels" ContentType="application/vnd.openxmlformats-package.relationships+xml"/>
  <Override PartName="/ppt/slideMasters/_rels/slideMaster8.xml.rels" ContentType="application/vnd.openxmlformats-package.relationships+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notesMasters/notesMaster1.xml" ContentType="application/vnd.openxmlformats-officedocument.presentationml.notesMaster+xml"/>
  <Override PartName="/ppt/notesMasters/_rels/notesMaster1.xml.rels" ContentType="application/vnd.openxmlformats-package.relationships+xml"/>
  <Override PartName="/ppt/theme/theme1.xml" ContentType="application/vnd.openxmlformats-officedocument.theme+xml"/>
  <Override PartName="/ppt/theme/theme9.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7.xml" ContentType="application/vnd.openxmlformats-officedocument.presentationml.notesSlide+xml"/>
  <Override PartName="/ppt/notesSlides/_rels/notesSlide51.xml.rels" ContentType="application/vnd.openxmlformats-package.relationships+xml"/>
  <Override PartName="/ppt/notesSlides/_rels/notesSlide52.xml.rels" ContentType="application/vnd.openxmlformats-package.relationships+xml"/>
  <Override PartName="/ppt/notesSlides/_rels/notesSlide57.xml.rels" ContentType="application/vnd.openxmlformats-package.relationships+xml"/>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9.xml" ContentType="application/vnd.openxmlformats-officedocument.presentationml.slideLayout+xml"/>
  <Override PartName="/ppt/slideLayouts/slideLayout9.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34.xml" ContentType="application/vnd.openxmlformats-officedocument.presentationml.slideLayout+xml"/>
  <Override PartName="/ppt/slideLayouts/slideLayout5.xml" ContentType="application/vnd.openxmlformats-officedocument.presentationml.slideLayout+xml"/>
  <Override PartName="/ppt/slideLayouts/slideLayout35.xml" ContentType="application/vnd.openxmlformats-officedocument.presentationml.slideLayout+xml"/>
  <Override PartName="/ppt/slideLayouts/slideLayout6.xml" ContentType="application/vnd.openxmlformats-officedocument.presentationml.slideLayout+xml"/>
  <Override PartName="/ppt/slideLayouts/slideLayout36.xml" ContentType="application/vnd.openxmlformats-officedocument.presentationml.slideLayout+xml"/>
  <Override PartName="/ppt/slideLayouts/slideLayout7.xml" ContentType="application/vnd.openxmlformats-officedocument.presentationml.slideLayout+xml"/>
  <Override PartName="/ppt/slideLayouts/slideLayout37.xml" ContentType="application/vnd.openxmlformats-officedocument.presentationml.slideLayout+xml"/>
  <Override PartName="/ppt/slideLayouts/slideLayout8.xml" ContentType="application/vnd.openxmlformats-officedocument.presentationml.slideLayout+xml"/>
  <Override PartName="/ppt/slideLayouts/slideLayout3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_rels/slideLayout39.xml.rels" ContentType="application/vnd.openxmlformats-package.relationships+xml"/>
  <Override PartName="/ppt/slideLayouts/_rels/slideLayout31.xml.rels" ContentType="application/vnd.openxmlformats-package.relationships+xml"/>
  <Override PartName="/ppt/slideLayouts/_rels/slideLayout9.xml.rels" ContentType="application/vnd.openxmlformats-package.relationships+xml"/>
  <Override PartName="/ppt/slideLayouts/_rels/slideLayout53.xml.rels" ContentType="application/vnd.openxmlformats-package.relationships+xml"/>
  <Override PartName="/ppt/slideLayouts/_rels/slideLayout1.xml.rels" ContentType="application/vnd.openxmlformats-package.relationships+xml"/>
  <Override PartName="/ppt/slideLayouts/_rels/slideLayout32.xml.rels" ContentType="application/vnd.openxmlformats-package.relationships+xml"/>
  <Override PartName="/ppt/slideLayouts/_rels/slideLayout54.xml.rels" ContentType="application/vnd.openxmlformats-package.relationships+xml"/>
  <Override PartName="/ppt/slideLayouts/_rels/slideLayout2.xml.rels" ContentType="application/vnd.openxmlformats-package.relationships+xml"/>
  <Override PartName="/ppt/slideLayouts/_rels/slideLayout33.xml.rels" ContentType="application/vnd.openxmlformats-package.relationships+xml"/>
  <Override PartName="/ppt/slideLayouts/_rels/slideLayout3.xml.rels" ContentType="application/vnd.openxmlformats-package.relationships+xml"/>
  <Override PartName="/ppt/slideLayouts/_rels/slideLayout55.xml.rels" ContentType="application/vnd.openxmlformats-package.relationships+xml"/>
  <Override PartName="/ppt/slideLayouts/_rels/slideLayout34.xml.rels" ContentType="application/vnd.openxmlformats-package.relationships+xml"/>
  <Override PartName="/ppt/slideLayouts/_rels/slideLayout4.xml.rels" ContentType="application/vnd.openxmlformats-package.relationships+xml"/>
  <Override PartName="/ppt/slideLayouts/_rels/slideLayout56.xml.rels" ContentType="application/vnd.openxmlformats-package.relationships+xml"/>
  <Override PartName="/ppt/slideLayouts/_rels/slideLayout35.xml.rels" ContentType="application/vnd.openxmlformats-package.relationships+xml"/>
  <Override PartName="/ppt/slideLayouts/_rels/slideLayout5.xml.rels" ContentType="application/vnd.openxmlformats-package.relationships+xml"/>
  <Override PartName="/ppt/slideLayouts/_rels/slideLayout57.xml.rels" ContentType="application/vnd.openxmlformats-package.relationships+xml"/>
  <Override PartName="/ppt/slideLayouts/_rels/slideLayout36.xml.rels" ContentType="application/vnd.openxmlformats-package.relationships+xml"/>
  <Override PartName="/ppt/slideLayouts/_rels/slideLayout6.xml.rels" ContentType="application/vnd.openxmlformats-package.relationships+xml"/>
  <Override PartName="/ppt/slideLayouts/_rels/slideLayout58.xml.rels" ContentType="application/vnd.openxmlformats-package.relationships+xml"/>
  <Override PartName="/ppt/slideLayouts/_rels/slideLayout37.xml.rels" ContentType="application/vnd.openxmlformats-package.relationships+xml"/>
  <Override PartName="/ppt/slideLayouts/_rels/slideLayout7.xml.rels" ContentType="application/vnd.openxmlformats-package.relationships+xml"/>
  <Override PartName="/ppt/slideLayouts/_rels/slideLayout59.xml.rels" ContentType="application/vnd.openxmlformats-package.relationships+xml"/>
  <Override PartName="/ppt/slideLayouts/_rels/slideLayout38.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40.xml.rels" ContentType="application/vnd.openxmlformats-package.relationships+xml"/>
  <Override PartName="/ppt/slideLayouts/_rels/slideLayout41.xml.rels" ContentType="application/vnd.openxmlformats-package.relationships+xml"/>
  <Override PartName="/ppt/slideLayouts/_rels/slideLayout42.xml.rels" ContentType="application/vnd.openxmlformats-package.relationships+xml"/>
  <Override PartName="/ppt/slideLayouts/_rels/slideLayout43.xml.rels" ContentType="application/vnd.openxmlformats-package.relationships+xml"/>
  <Override PartName="/ppt/slideLayouts/_rels/slideLayout44.xml.rels" ContentType="application/vnd.openxmlformats-package.relationships+xml"/>
  <Override PartName="/ppt/slideLayouts/_rels/slideLayout45.xml.rels" ContentType="application/vnd.openxmlformats-package.relationships+xml"/>
  <Override PartName="/ppt/slideLayouts/_rels/slideLayout46.xml.rels" ContentType="application/vnd.openxmlformats-package.relationships+xml"/>
  <Override PartName="/ppt/slideLayouts/_rels/slideLayout47.xml.rels" ContentType="application/vnd.openxmlformats-package.relationships+xml"/>
  <Override PartName="/ppt/slideLayouts/_rels/slideLayout48.xml.rels" ContentType="application/vnd.openxmlformats-package.relationships+xml"/>
  <Override PartName="/ppt/slideLayouts/_rels/slideLayout49.xml.rels" ContentType="application/vnd.openxmlformats-package.relationships+xml"/>
  <Override PartName="/ppt/slideLayouts/_rels/slideLayout50.xml.rels" ContentType="application/vnd.openxmlformats-package.relationships+xml"/>
  <Override PartName="/ppt/slideLayouts/_rels/slideLayout51.xml.rels" ContentType="application/vnd.openxmlformats-package.relationships+xml"/>
  <Override PartName="/ppt/slideLayouts/_rels/slideLayout52.xml.rels" ContentType="application/vnd.openxmlformats-package.relationships+xml"/>
  <Override PartName="/ppt/slideLayouts/_rels/slideLayout60.xml.rels" ContentType="application/vnd.openxmlformats-package.relationships+xml"/>
  <Override PartName="/ppt/slideLayouts/_rels/slideLayout61.xml.rels" ContentType="application/vnd.openxmlformats-package.relationships+xml"/>
  <Override PartName="/ppt/slideLayouts/_rels/slideLayout62.xml.rels" ContentType="application/vnd.openxmlformats-package.relationships+xml"/>
  <Override PartName="/ppt/slideLayouts/_rels/slideLayout63.xml.rels" ContentType="application/vnd.openxmlformats-package.relationships+xml"/>
  <Override PartName="/ppt/slideLayouts/_rels/slideLayout64.xml.rels" ContentType="application/vnd.openxmlformats-package.relationships+xml"/>
  <Override PartName="/ppt/slideLayouts/_rels/slideLayout65.xml.rels" ContentType="application/vnd.openxmlformats-package.relationships+xml"/>
  <Override PartName="/ppt/slideLayouts/_rels/slideLayout66.xml.rels" ContentType="application/vnd.openxmlformats-package.relationships+xml"/>
  <Override PartName="/ppt/slideLayouts/_rels/slideLayout67.xml.rels" ContentType="application/vnd.openxmlformats-package.relationships+xml"/>
  <Override PartName="/ppt/slideLayouts/_rels/slideLayout68.xml.rels" ContentType="application/vnd.openxmlformats-package.relationships+xml"/>
  <Override PartName="/ppt/slideLayouts/_rels/slideLayout69.xml.rels" ContentType="application/vnd.openxmlformats-package.relationships+xml"/>
  <Override PartName="/ppt/slideLayouts/_rels/slideLayout70.xml.rels" ContentType="application/vnd.openxmlformats-package.relationships+xml"/>
  <Override PartName="/ppt/slideLayouts/_rels/slideLayout71.xml.rels" ContentType="application/vnd.openxmlformats-package.relationships+xml"/>
  <Override PartName="/ppt/slideLayouts/_rels/slideLayout72.xml.rels" ContentType="application/vnd.openxmlformats-package.relationships+xml"/>
  <Override PartName="/ppt/slideLayouts/_rels/slideLayout73.xml.rels" ContentType="application/vnd.openxmlformats-package.relationships+xml"/>
  <Override PartName="/ppt/slideLayouts/_rels/slideLayout74.xml.rels" ContentType="application/vnd.openxmlformats-package.relationships+xml"/>
  <Override PartName="/ppt/slideLayouts/_rels/slideLayout75.xml.rels" ContentType="application/vnd.openxmlformats-package.relationships+xml"/>
  <Override PartName="/ppt/slideLayouts/_rels/slideLayout76.xml.rels" ContentType="application/vnd.openxmlformats-package.relationships+xml"/>
  <Override PartName="/ppt/slideLayouts/_rels/slideLayout77.xml.rels" ContentType="application/vnd.openxmlformats-package.relationships+xml"/>
  <Override PartName="/ppt/slideLayouts/_rels/slideLayout78.xml.rels" ContentType="application/vnd.openxmlformats-package.relationships+xml"/>
  <Override PartName="/ppt/slideLayouts/_rels/slideLayout79.xml.rels" ContentType="application/vnd.openxmlformats-package.relationships+xml"/>
  <Override PartName="/ppt/slideLayouts/_rels/slideLayout80.xml.rels" ContentType="application/vnd.openxmlformats-package.relationships+xml"/>
  <Override PartName="/ppt/slideLayouts/_rels/slideLayout81.xml.rels" ContentType="application/vnd.openxmlformats-package.relationships+xml"/>
  <Override PartName="/ppt/slideLayouts/_rels/slideLayout82.xml.rels" ContentType="application/vnd.openxmlformats-package.relationships+xml"/>
  <Override PartName="/ppt/slideLayouts/_rels/slideLayout83.xml.rels" ContentType="application/vnd.openxmlformats-package.relationships+xml"/>
  <Override PartName="/ppt/slideLayouts/_rels/slideLayout84.xml.rels" ContentType="application/vnd.openxmlformats-package.relationships+xml"/>
  <Override PartName="/ppt/slideLayouts/_rels/slideLayout85.xml.rels" ContentType="application/vnd.openxmlformats-package.relationships+xml"/>
  <Override PartName="/ppt/slideLayouts/_rels/slideLayout86.xml.rels" ContentType="application/vnd.openxmlformats-package.relationships+xml"/>
  <Override PartName="/ppt/slideLayouts/_rels/slideLayout87.xml.rels" ContentType="application/vnd.openxmlformats-package.relationships+xml"/>
  <Override PartName="/ppt/slideLayouts/_rels/slideLayout88.xml.rels" ContentType="application/vnd.openxmlformats-package.relationships+xml"/>
  <Override PartName="/ppt/slideLayouts/_rels/slideLayout89.xml.rels" ContentType="application/vnd.openxmlformats-package.relationships+xml"/>
  <Override PartName="/ppt/slideLayouts/_rels/slideLayout90.xml.rels" ContentType="application/vnd.openxmlformats-package.relationships+xml"/>
  <Override PartName="/ppt/slideLayouts/_rels/slideLayout91.xml.rels" ContentType="application/vnd.openxmlformats-package.relationships+xml"/>
  <Override PartName="/ppt/slideLayouts/_rels/slideLayout92.xml.rels" ContentType="application/vnd.openxmlformats-package.relationships+xml"/>
  <Override PartName="/ppt/slideLayouts/_rels/slideLayout93.xml.rels" ContentType="application/vnd.openxmlformats-package.relationships+xml"/>
  <Override PartName="/ppt/slideLayouts/_rels/slideLayout94.xml.rels" ContentType="application/vnd.openxmlformats-package.relationships+xml"/>
  <Override PartName="/ppt/slideLayouts/_rels/slideLayout95.xml.rels" ContentType="application/vnd.openxmlformats-package.relationships+xml"/>
  <Override PartName="/ppt/slideLayouts/_rels/slideLayout96.xml.rels" ContentType="application/vnd.openxmlformats-package.relationships+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media/image53.jpeg" ContentType="image/jpeg"/>
  <Override PartName="/ppt/media/image1.jpeg" ContentType="image/jpeg"/>
  <Override PartName="/ppt/media/image17.jpeg" ContentType="image/jpeg"/>
  <Override PartName="/ppt/media/image3.png" ContentType="image/png"/>
  <Override PartName="/ppt/media/image38.png" ContentType="image/png"/>
  <Override PartName="/ppt/media/image2.jpeg" ContentType="image/jpeg"/>
  <Override PartName="/ppt/media/image56.jpeg" ContentType="image/jpeg"/>
  <Override PartName="/ppt/media/image4.jpeg" ContentType="image/jpeg"/>
  <Override PartName="/ppt/media/image5.jpeg" ContentType="image/jpeg"/>
  <Override PartName="/ppt/media/image11.png" ContentType="image/png"/>
  <Override PartName="/ppt/media/image57.jpeg" ContentType="image/jpeg"/>
  <Override PartName="/ppt/media/image6.jpeg" ContentType="image/jpeg"/>
  <Override PartName="/ppt/media/image9.png" ContentType="image/png"/>
  <Override PartName="/ppt/media/image51.jpeg" ContentType="image/jpeg"/>
  <Override PartName="/ppt/media/image7.jpeg" ContentType="image/jpeg"/>
  <Override PartName="/ppt/media/image8.jpeg" ContentType="image/jpeg"/>
  <Override PartName="/ppt/media/image41.png" ContentType="image/png"/>
  <Override PartName="/ppt/media/image10.png" ContentType="image/png"/>
  <Override PartName="/ppt/media/image12.png" ContentType="image/png"/>
  <Override PartName="/ppt/media/image13.jpeg" ContentType="image/jpeg"/>
  <Override PartName="/ppt/media/image19.png" ContentType="image/png"/>
  <Override PartName="/ppt/media/image14.png" ContentType="image/png"/>
  <Override PartName="/ppt/media/image15.jpeg" ContentType="image/jpeg"/>
  <Override PartName="/ppt/media/image16.png" ContentType="image/png"/>
  <Override PartName="/ppt/media/image18.png" ContentType="image/png"/>
  <Override PartName="/ppt/media/image20.jpeg" ContentType="image/jpeg"/>
  <Override PartName="/ppt/media/image21.jpeg" ContentType="image/jpeg"/>
  <Override PartName="/ppt/media/image54.png" ContentType="image/png"/>
  <Override PartName="/ppt/media/image22.png" ContentType="image/png"/>
  <Override PartName="/ppt/media/image23.jpeg" ContentType="image/jpeg"/>
  <Override PartName="/ppt/media/image24.jpeg" ContentType="image/jpeg"/>
  <Override PartName="/ppt/media/image25.png" ContentType="image/png"/>
  <Override PartName="/ppt/media/image26.jpeg" ContentType="image/jpeg"/>
  <Override PartName="/ppt/media/image27.png" ContentType="image/png"/>
  <Override PartName="/ppt/media/image28.jpeg" ContentType="image/jpeg"/>
  <Override PartName="/ppt/media/image29.png" ContentType="image/png"/>
  <Override PartName="/ppt/media/image30.png" ContentType="image/png"/>
  <Override PartName="/ppt/media/image31.jpeg" ContentType="image/jpeg"/>
  <Override PartName="/ppt/media/image32.png" ContentType="image/png"/>
  <Override PartName="/ppt/media/image33.jpeg" ContentType="image/jpeg"/>
  <Override PartName="/ppt/media/image34.png" ContentType="image/png"/>
  <Override PartName="/ppt/media/image35.jpeg" ContentType="image/jpeg"/>
  <Override PartName="/ppt/media/image36.png" ContentType="image/png"/>
  <Override PartName="/ppt/media/image37.jpeg" ContentType="image/jpeg"/>
  <Override PartName="/ppt/media/image39.jpeg" ContentType="image/jpeg"/>
  <Override PartName="/ppt/media/image40.png" ContentType="image/png"/>
  <Override PartName="/ppt/media/image42.jpeg" ContentType="image/jpeg"/>
  <Override PartName="/ppt/media/image43.png" ContentType="image/png"/>
  <Override PartName="/ppt/media/image49.jpeg" ContentType="image/jpeg"/>
  <Override PartName="/ppt/media/image44.jpeg" ContentType="image/jpeg"/>
  <Override PartName="/ppt/media/image45.png" ContentType="image/png"/>
  <Override PartName="/ppt/media/image46.png" ContentType="image/png"/>
  <Override PartName="/ppt/media/image47.jpeg" ContentType="image/jpeg"/>
  <Override PartName="/ppt/media/image48.jpeg" ContentType="image/jpeg"/>
  <Override PartName="/ppt/media/image50.png" ContentType="image/png"/>
  <Override PartName="/ppt/media/image52.png" ContentType="image/png"/>
  <Override PartName="/ppt/media/image55.jpeg" ContentType="image/jpeg"/>
  <Override PartName="/ppt/_rels/presentation.xml.rels" ContentType="application/vnd.openxmlformats-package.relationships+xml"/>
  <Override PartName="/ppt/slides/slide1.xml" ContentType="application/vnd.openxmlformats-officedocument.presentationml.slide+xml"/>
  <Override PartName="/ppt/slides/slide26.xml" ContentType="application/vnd.openxmlformats-officedocument.presentationml.slide+xml"/>
  <Override PartName="/ppt/slides/slide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22.xml" ContentType="application/vnd.openxmlformats-officedocument.presentationml.slide+xml"/>
  <Override PartName="/ppt/slides/slide6.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s/slide24.xml" ContentType="application/vnd.openxmlformats-officedocument.presentationml.slide+xml"/>
  <Override PartName="/ppt/slides/slide8.xml" ContentType="application/vnd.openxmlformats-officedocument.presentationml.slide+xml"/>
  <Override PartName="/ppt/slides/slide25.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_rels/slide53.xml.rels" ContentType="application/vnd.openxmlformats-package.relationships+xml"/>
  <Override PartName="/ppt/slides/_rels/slide9.xml.rels" ContentType="application/vnd.openxmlformats-package.relationships+xml"/>
  <Override PartName="/ppt/slides/_rels/slide35.xml.rels" ContentType="application/vnd.openxmlformats-package.relationships+xml"/>
  <Override PartName="/ppt/slides/_rels/slide1.xml.rels" ContentType="application/vnd.openxmlformats-package.relationships+xml"/>
  <Override PartName="/ppt/slides/_rels/slide26.xml.rels" ContentType="application/vnd.openxmlformats-package.relationships+xml"/>
  <Override PartName="/ppt/slides/_rels/slide39.xml.rels" ContentType="application/vnd.openxmlformats-package.relationships+xml"/>
  <Override PartName="/ppt/slides/_rels/slide5.xml.rels" ContentType="application/vnd.openxmlformats-package.relationships+xml"/>
  <Override PartName="/ppt/slides/_rels/slide36.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37.xml.rels" ContentType="application/vnd.openxmlformats-package.relationships+xml"/>
  <Override PartName="/ppt/slides/_rels/slide20.xml.rels" ContentType="application/vnd.openxmlformats-package.relationships+xml"/>
  <Override PartName="/ppt/slides/_rels/slide4.xml.rels" ContentType="application/vnd.openxmlformats-package.relationships+xml"/>
  <Override PartName="/ppt/slides/_rels/slide38.xml.rels" ContentType="application/vnd.openxmlformats-package.relationships+xml"/>
  <Override PartName="/ppt/slides/_rels/slide21.xml.rels" ContentType="application/vnd.openxmlformats-package.relationships+xml"/>
  <Override PartName="/ppt/slides/_rels/slide22.xml.rels" ContentType="application/vnd.openxmlformats-package.relationships+xml"/>
  <Override PartName="/ppt/slides/_rels/slide6.xml.rels" ContentType="application/vnd.openxmlformats-package.relationships+xml"/>
  <Override PartName="/ppt/slides/_rels/slide50.xml.rels" ContentType="application/vnd.openxmlformats-package.relationships+xml"/>
  <Override PartName="/ppt/slides/_rels/slide23.xml.rels" ContentType="application/vnd.openxmlformats-package.relationships+xml"/>
  <Override PartName="/ppt/slides/_rels/slide7.xml.rels" ContentType="application/vnd.openxmlformats-package.relationships+xml"/>
  <Override PartName="/ppt/slides/_rels/slide51.xml.rels" ContentType="application/vnd.openxmlformats-package.relationships+xml"/>
  <Override PartName="/ppt/slides/_rels/slide24.xml.rels" ContentType="application/vnd.openxmlformats-package.relationships+xml"/>
  <Override PartName="/ppt/slides/_rels/slide8.xml.rels" ContentType="application/vnd.openxmlformats-package.relationships+xml"/>
  <Override PartName="/ppt/slides/_rels/slide52.xml.rels" ContentType="application/vnd.openxmlformats-package.relationships+xml"/>
  <Override PartName="/ppt/slides/_rels/slide25.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31.xml.rels" ContentType="application/vnd.openxmlformats-package.relationships+xml"/>
  <Override PartName="/ppt/slides/_rels/slide32.xml.rels" ContentType="application/vnd.openxmlformats-package.relationships+xml"/>
  <Override PartName="/ppt/slides/_rels/slide33.xml.rels" ContentType="application/vnd.openxmlformats-package.relationships+xml"/>
  <Override PartName="/ppt/slides/_rels/slide34.xml.rels" ContentType="application/vnd.openxmlformats-package.relationships+xml"/>
  <Override PartName="/ppt/slides/_rels/slide40.xml.rels" ContentType="application/vnd.openxmlformats-package.relationships+xml"/>
  <Override PartName="/ppt/slides/_rels/slide41.xml.rels" ContentType="application/vnd.openxmlformats-package.relationships+xml"/>
  <Override PartName="/ppt/slides/_rels/slide42.xml.rels" ContentType="application/vnd.openxmlformats-package.relationships+xml"/>
  <Override PartName="/ppt/slides/_rels/slide43.xml.rels" ContentType="application/vnd.openxmlformats-package.relationships+xml"/>
  <Override PartName="/ppt/slides/_rels/slide44.xml.rels" ContentType="application/vnd.openxmlformats-package.relationships+xml"/>
  <Override PartName="/ppt/slides/_rels/slide45.xml.rels" ContentType="application/vnd.openxmlformats-package.relationships+xml"/>
  <Override PartName="/ppt/slides/_rels/slide46.xml.rels" ContentType="application/vnd.openxmlformats-package.relationships+xml"/>
  <Override PartName="/ppt/slides/_rels/slide47.xml.rels" ContentType="application/vnd.openxmlformats-package.relationships+xml"/>
  <Override PartName="/ppt/slides/_rels/slide48.xml.rels" ContentType="application/vnd.openxmlformats-package.relationships+xml"/>
  <Override PartName="/ppt/slides/_rels/slide49.xml.rels" ContentType="application/vnd.openxmlformats-package.relationships+xml"/>
  <Override PartName="/ppt/slides/_rels/slide54.xml.rels" ContentType="application/vnd.openxmlformats-package.relationships+xml"/>
  <Override PartName="/ppt/slides/_rels/slide55.xml.rels" ContentType="application/vnd.openxmlformats-package.relationships+xml"/>
  <Override PartName="/ppt/slides/_rels/slide56.xml.rels" ContentType="application/vnd.openxmlformats-package.relationships+xml"/>
  <Override PartName="/ppt/slides/_rels/slide57.xml.rels" ContentType="application/vnd.openxmlformats-package.relationships+xml"/>
  <Override PartName="/ppt/slides/_rels/slide58.xml.rels" ContentType="application/vnd.openxmlformats-package.relationships+xml"/>
  <Override PartName="/ppt/slides/_rels/slide59.xml.rels" ContentType="application/vnd.openxmlformats-package.relationships+xml"/>
  <Override PartName="/ppt/slides/_rels/slide60.xml.rels" ContentType="application/vnd.openxmlformats-package.relationships+xml"/>
  <Override PartName="/ppt/slides/_rels/slide61.xml.rels" ContentType="application/vnd.openxmlformats-package.relationships+xml"/>
  <Override PartName="/ppt/slides/_rels/slide62.xml.rels" ContentType="application/vnd.openxmlformats-package.relationships+xml"/>
  <Override PartName="/ppt/slides/_rels/slide63.xml.rels" ContentType="application/vnd.openxmlformats-package.relationships+xml"/>
  <Override PartName="/ppt/slides/_rels/slide64.xml.rels" ContentType="application/vnd.openxmlformats-package.relationships+xml"/>
  <Override PartName="/ppt/slides/_rels/slide65.xml.rels" ContentType="application/vnd.openxmlformats-package.relationships+xml"/>
  <Override PartName="/ppt/slides/_rels/slide66.xml.rels" ContentType="application/vnd.openxmlformats-package.relationships+xml"/>
  <Override PartName="/ppt/slides/_rels/slide67.xml.rels" ContentType="application/vnd.openxmlformats-package.relationships+xml"/>
  <Override PartName="/ppt/slides/_rels/slide68.xml.rels" ContentType="application/vnd.openxmlformats-package.relationships+xml"/>
  <Override PartName="/ppt/slides/_rels/slide69.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 id="2147483713" r:id="rId7"/>
    <p:sldMasterId id="2147483726" r:id="rId8"/>
    <p:sldMasterId id="2147483739" r:id="rId9"/>
  </p:sldMasterIdLst>
  <p:notesMasterIdLst>
    <p:notesMasterId r:id="rId1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7" r:id="rId42"/>
    <p:sldId id="288" r:id="rId43"/>
    <p:sldId id="289" r:id="rId44"/>
    <p:sldId id="290" r:id="rId45"/>
    <p:sldId id="291" r:id="rId46"/>
    <p:sldId id="292" r:id="rId47"/>
    <p:sldId id="293" r:id="rId48"/>
    <p:sldId id="294" r:id="rId49"/>
    <p:sldId id="295" r:id="rId50"/>
    <p:sldId id="296" r:id="rId51"/>
    <p:sldId id="297" r:id="rId52"/>
    <p:sldId id="298" r:id="rId53"/>
    <p:sldId id="299" r:id="rId54"/>
    <p:sldId id="300" r:id="rId55"/>
    <p:sldId id="301" r:id="rId56"/>
    <p:sldId id="302" r:id="rId57"/>
    <p:sldId id="303" r:id="rId58"/>
    <p:sldId id="304" r:id="rId59"/>
    <p:sldId id="305" r:id="rId60"/>
    <p:sldId id="306" r:id="rId61"/>
    <p:sldId id="307" r:id="rId62"/>
    <p:sldId id="308" r:id="rId63"/>
    <p:sldId id="309" r:id="rId64"/>
    <p:sldId id="310" r:id="rId65"/>
    <p:sldId id="311" r:id="rId66"/>
    <p:sldId id="312" r:id="rId67"/>
    <p:sldId id="313" r:id="rId68"/>
    <p:sldId id="314" r:id="rId69"/>
    <p:sldId id="315" r:id="rId70"/>
    <p:sldId id="316" r:id="rId71"/>
    <p:sldId id="317" r:id="rId72"/>
    <p:sldId id="318" r:id="rId73"/>
    <p:sldId id="319" r:id="rId74"/>
    <p:sldId id="320" r:id="rId75"/>
    <p:sldId id="321" r:id="rId76"/>
    <p:sldId id="322" r:id="rId77"/>
    <p:sldId id="323" r:id="rId78"/>
    <p:sldId id="324" r:id="rId79"/>
  </p:sldIdLst>
  <p:sldSz cx="10080625" cy="5670550"/>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notesMaster" Target="notesMasters/notesMaster1.xml"/><Relationship Id="rId11" Type="http://schemas.openxmlformats.org/officeDocument/2006/relationships/slide" Target="slides/slide1.xml"/><Relationship Id="rId12" Type="http://schemas.openxmlformats.org/officeDocument/2006/relationships/slide" Target="slides/slide2.xml"/><Relationship Id="rId13" Type="http://schemas.openxmlformats.org/officeDocument/2006/relationships/slide" Target="slides/slide3.xml"/><Relationship Id="rId14" Type="http://schemas.openxmlformats.org/officeDocument/2006/relationships/slide" Target="slides/slide4.xml"/><Relationship Id="rId15" Type="http://schemas.openxmlformats.org/officeDocument/2006/relationships/slide" Target="slides/slide5.xml"/><Relationship Id="rId16" Type="http://schemas.openxmlformats.org/officeDocument/2006/relationships/slide" Target="slides/slide6.xml"/><Relationship Id="rId17" Type="http://schemas.openxmlformats.org/officeDocument/2006/relationships/slide" Target="slides/slide7.xml"/><Relationship Id="rId18" Type="http://schemas.openxmlformats.org/officeDocument/2006/relationships/slide" Target="slides/slide8.xml"/><Relationship Id="rId19" Type="http://schemas.openxmlformats.org/officeDocument/2006/relationships/slide" Target="slides/slide9.xml"/><Relationship Id="rId20" Type="http://schemas.openxmlformats.org/officeDocument/2006/relationships/slide" Target="slides/slide10.xml"/><Relationship Id="rId21" Type="http://schemas.openxmlformats.org/officeDocument/2006/relationships/slide" Target="slides/slide11.xml"/><Relationship Id="rId22" Type="http://schemas.openxmlformats.org/officeDocument/2006/relationships/slide" Target="slides/slide12.xml"/><Relationship Id="rId23" Type="http://schemas.openxmlformats.org/officeDocument/2006/relationships/slide" Target="slides/slide13.xml"/><Relationship Id="rId24" Type="http://schemas.openxmlformats.org/officeDocument/2006/relationships/slide" Target="slides/slide14.xml"/><Relationship Id="rId25" Type="http://schemas.openxmlformats.org/officeDocument/2006/relationships/slide" Target="slides/slide15.xml"/><Relationship Id="rId26" Type="http://schemas.openxmlformats.org/officeDocument/2006/relationships/slide" Target="slides/slide16.xml"/><Relationship Id="rId27" Type="http://schemas.openxmlformats.org/officeDocument/2006/relationships/slide" Target="slides/slide17.xml"/><Relationship Id="rId28" Type="http://schemas.openxmlformats.org/officeDocument/2006/relationships/slide" Target="slides/slide18.xml"/><Relationship Id="rId29" Type="http://schemas.openxmlformats.org/officeDocument/2006/relationships/slide" Target="slides/slide19.xml"/><Relationship Id="rId30" Type="http://schemas.openxmlformats.org/officeDocument/2006/relationships/slide" Target="slides/slide20.xml"/><Relationship Id="rId31" Type="http://schemas.openxmlformats.org/officeDocument/2006/relationships/slide" Target="slides/slide21.xml"/><Relationship Id="rId32" Type="http://schemas.openxmlformats.org/officeDocument/2006/relationships/slide" Target="slides/slide22.xml"/><Relationship Id="rId33" Type="http://schemas.openxmlformats.org/officeDocument/2006/relationships/slide" Target="slides/slide23.xml"/><Relationship Id="rId34" Type="http://schemas.openxmlformats.org/officeDocument/2006/relationships/slide" Target="slides/slide24.xml"/><Relationship Id="rId35" Type="http://schemas.openxmlformats.org/officeDocument/2006/relationships/slide" Target="slides/slide25.xml"/><Relationship Id="rId36" Type="http://schemas.openxmlformats.org/officeDocument/2006/relationships/slide" Target="slides/slide26.xml"/><Relationship Id="rId37" Type="http://schemas.openxmlformats.org/officeDocument/2006/relationships/slide" Target="slides/slide27.xml"/><Relationship Id="rId38" Type="http://schemas.openxmlformats.org/officeDocument/2006/relationships/slide" Target="slides/slide28.xml"/><Relationship Id="rId39" Type="http://schemas.openxmlformats.org/officeDocument/2006/relationships/slide" Target="slides/slide29.xml"/><Relationship Id="rId40" Type="http://schemas.openxmlformats.org/officeDocument/2006/relationships/slide" Target="slides/slide30.xml"/><Relationship Id="rId41" Type="http://schemas.openxmlformats.org/officeDocument/2006/relationships/slide" Target="slides/slide31.xml"/><Relationship Id="rId42" Type="http://schemas.openxmlformats.org/officeDocument/2006/relationships/slide" Target="slides/slide32.xml"/><Relationship Id="rId43" Type="http://schemas.openxmlformats.org/officeDocument/2006/relationships/slide" Target="slides/slide33.xml"/><Relationship Id="rId44" Type="http://schemas.openxmlformats.org/officeDocument/2006/relationships/slide" Target="slides/slide34.xml"/><Relationship Id="rId45" Type="http://schemas.openxmlformats.org/officeDocument/2006/relationships/slide" Target="slides/slide35.xml"/><Relationship Id="rId46" Type="http://schemas.openxmlformats.org/officeDocument/2006/relationships/slide" Target="slides/slide36.xml"/><Relationship Id="rId47" Type="http://schemas.openxmlformats.org/officeDocument/2006/relationships/slide" Target="slides/slide37.xml"/><Relationship Id="rId48" Type="http://schemas.openxmlformats.org/officeDocument/2006/relationships/slide" Target="slides/slide38.xml"/><Relationship Id="rId49" Type="http://schemas.openxmlformats.org/officeDocument/2006/relationships/slide" Target="slides/slide39.xml"/><Relationship Id="rId50" Type="http://schemas.openxmlformats.org/officeDocument/2006/relationships/slide" Target="slides/slide40.xml"/><Relationship Id="rId51" Type="http://schemas.openxmlformats.org/officeDocument/2006/relationships/slide" Target="slides/slide41.xml"/><Relationship Id="rId52" Type="http://schemas.openxmlformats.org/officeDocument/2006/relationships/slide" Target="slides/slide42.xml"/><Relationship Id="rId53" Type="http://schemas.openxmlformats.org/officeDocument/2006/relationships/slide" Target="slides/slide43.xml"/><Relationship Id="rId54" Type="http://schemas.openxmlformats.org/officeDocument/2006/relationships/slide" Target="slides/slide44.xml"/><Relationship Id="rId55" Type="http://schemas.openxmlformats.org/officeDocument/2006/relationships/slide" Target="slides/slide45.xml"/><Relationship Id="rId56" Type="http://schemas.openxmlformats.org/officeDocument/2006/relationships/slide" Target="slides/slide46.xml"/><Relationship Id="rId57" Type="http://schemas.openxmlformats.org/officeDocument/2006/relationships/slide" Target="slides/slide47.xml"/><Relationship Id="rId58" Type="http://schemas.openxmlformats.org/officeDocument/2006/relationships/slide" Target="slides/slide48.xml"/><Relationship Id="rId59" Type="http://schemas.openxmlformats.org/officeDocument/2006/relationships/slide" Target="slides/slide49.xml"/><Relationship Id="rId60" Type="http://schemas.openxmlformats.org/officeDocument/2006/relationships/slide" Target="slides/slide50.xml"/><Relationship Id="rId61" Type="http://schemas.openxmlformats.org/officeDocument/2006/relationships/slide" Target="slides/slide51.xml"/><Relationship Id="rId62" Type="http://schemas.openxmlformats.org/officeDocument/2006/relationships/slide" Target="slides/slide52.xml"/><Relationship Id="rId63" Type="http://schemas.openxmlformats.org/officeDocument/2006/relationships/slide" Target="slides/slide53.xml"/><Relationship Id="rId64" Type="http://schemas.openxmlformats.org/officeDocument/2006/relationships/slide" Target="slides/slide54.xml"/><Relationship Id="rId65" Type="http://schemas.openxmlformats.org/officeDocument/2006/relationships/slide" Target="slides/slide55.xml"/><Relationship Id="rId66" Type="http://schemas.openxmlformats.org/officeDocument/2006/relationships/slide" Target="slides/slide56.xml"/><Relationship Id="rId67" Type="http://schemas.openxmlformats.org/officeDocument/2006/relationships/slide" Target="slides/slide57.xml"/><Relationship Id="rId68" Type="http://schemas.openxmlformats.org/officeDocument/2006/relationships/slide" Target="slides/slide58.xml"/><Relationship Id="rId69" Type="http://schemas.openxmlformats.org/officeDocument/2006/relationships/slide" Target="slides/slide59.xml"/><Relationship Id="rId70" Type="http://schemas.openxmlformats.org/officeDocument/2006/relationships/slide" Target="slides/slide60.xml"/><Relationship Id="rId71" Type="http://schemas.openxmlformats.org/officeDocument/2006/relationships/slide" Target="slides/slide61.xml"/><Relationship Id="rId72" Type="http://schemas.openxmlformats.org/officeDocument/2006/relationships/slide" Target="slides/slide62.xml"/><Relationship Id="rId73" Type="http://schemas.openxmlformats.org/officeDocument/2006/relationships/slide" Target="slides/slide63.xml"/><Relationship Id="rId74" Type="http://schemas.openxmlformats.org/officeDocument/2006/relationships/slide" Target="slides/slide64.xml"/><Relationship Id="rId75" Type="http://schemas.openxmlformats.org/officeDocument/2006/relationships/slide" Target="slides/slide65.xml"/><Relationship Id="rId76" Type="http://schemas.openxmlformats.org/officeDocument/2006/relationships/slide" Target="slides/slide66.xml"/><Relationship Id="rId77" Type="http://schemas.openxmlformats.org/officeDocument/2006/relationships/slide" Target="slides/slide67.xml"/><Relationship Id="rId78" Type="http://schemas.openxmlformats.org/officeDocument/2006/relationships/slide" Target="slides/slide68.xml"/><Relationship Id="rId79" Type="http://schemas.openxmlformats.org/officeDocument/2006/relationships/slide" Target="slides/slide69.xml"/>
</Relationships>
</file>

<file path=ppt/notesMasters/_rels/notesMaster1.xml.rels><?xml version="1.0" encoding="UTF-8"?>
<Relationships xmlns="http://schemas.openxmlformats.org/package/2006/relationships"><Relationship Id="rId1" Type="http://schemas.openxmlformats.org/officeDocument/2006/relationships/theme" Target="../theme/theme9.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1" name="PlaceHolder 1"/>
          <p:cNvSpPr>
            <a:spLocks noGrp="1"/>
          </p:cNvSpPr>
          <p:nvPr>
            <p:ph type="sldImg"/>
          </p:nvPr>
        </p:nvSpPr>
        <p:spPr>
          <a:xfrm>
            <a:off x="216000" y="812520"/>
            <a:ext cx="7127280" cy="4008960"/>
          </a:xfrm>
          <a:prstGeom prst="rect">
            <a:avLst/>
          </a:prstGeom>
        </p:spPr>
        <p:txBody>
          <a:bodyPr lIns="0" rIns="0" tIns="0" bIns="0" anchor="ctr">
            <a:noAutofit/>
          </a:bodyPr>
          <a:p>
            <a:pPr algn="ctr"/>
            <a:r>
              <a:rPr b="0" lang="en-GB" sz="4400" spc="-1" strike="noStrike">
                <a:latin typeface="Gill Sans MT"/>
              </a:rPr>
              <a:t>Click to move the slide</a:t>
            </a:r>
            <a:endParaRPr b="0" lang="en-GB" sz="4400" spc="-1" strike="noStrike">
              <a:latin typeface="Gill Sans MT"/>
            </a:endParaRPr>
          </a:p>
        </p:txBody>
      </p:sp>
      <p:sp>
        <p:nvSpPr>
          <p:cNvPr id="362" name="PlaceHolder 2"/>
          <p:cNvSpPr>
            <a:spLocks noGrp="1"/>
          </p:cNvSpPr>
          <p:nvPr>
            <p:ph type="body"/>
          </p:nvPr>
        </p:nvSpPr>
        <p:spPr>
          <a:xfrm>
            <a:off x="756000" y="5078520"/>
            <a:ext cx="6047640" cy="4811040"/>
          </a:xfrm>
          <a:prstGeom prst="rect">
            <a:avLst/>
          </a:prstGeom>
        </p:spPr>
        <p:txBody>
          <a:bodyPr lIns="0" rIns="0" tIns="0" bIns="0">
            <a:noAutofit/>
          </a:bodyPr>
          <a:p>
            <a:r>
              <a:rPr b="0" lang="en-GB" sz="2000" spc="-1" strike="noStrike">
                <a:latin typeface="Arial"/>
              </a:rPr>
              <a:t>Click to edit the notes' format</a:t>
            </a:r>
            <a:endParaRPr b="0" lang="en-GB" sz="2000" spc="-1" strike="noStrike">
              <a:latin typeface="Arial"/>
            </a:endParaRPr>
          </a:p>
        </p:txBody>
      </p:sp>
      <p:sp>
        <p:nvSpPr>
          <p:cNvPr id="363" name="PlaceHolder 3"/>
          <p:cNvSpPr>
            <a:spLocks noGrp="1"/>
          </p:cNvSpPr>
          <p:nvPr>
            <p:ph type="hdr"/>
          </p:nvPr>
        </p:nvSpPr>
        <p:spPr>
          <a:xfrm>
            <a:off x="0" y="0"/>
            <a:ext cx="3280680" cy="534240"/>
          </a:xfrm>
          <a:prstGeom prst="rect">
            <a:avLst/>
          </a:prstGeom>
        </p:spPr>
        <p:txBody>
          <a:bodyPr lIns="0" rIns="0" tIns="0" bIns="0">
            <a:noAutofit/>
          </a:bodyPr>
          <a:p>
            <a:r>
              <a:rPr b="0" lang="en-GB" sz="1400" spc="-1" strike="noStrike">
                <a:latin typeface="Times New Roman"/>
              </a:rPr>
              <a:t>&lt;header&gt;</a:t>
            </a:r>
            <a:endParaRPr b="0" lang="en-GB" sz="1400" spc="-1" strike="noStrike">
              <a:latin typeface="Times New Roman"/>
            </a:endParaRPr>
          </a:p>
        </p:txBody>
      </p:sp>
      <p:sp>
        <p:nvSpPr>
          <p:cNvPr id="364" name="PlaceHolder 4"/>
          <p:cNvSpPr>
            <a:spLocks noGrp="1"/>
          </p:cNvSpPr>
          <p:nvPr>
            <p:ph type="dt"/>
          </p:nvPr>
        </p:nvSpPr>
        <p:spPr>
          <a:xfrm>
            <a:off x="4278960" y="0"/>
            <a:ext cx="3280680" cy="534240"/>
          </a:xfrm>
          <a:prstGeom prst="rect">
            <a:avLst/>
          </a:prstGeom>
        </p:spPr>
        <p:txBody>
          <a:bodyPr lIns="0" rIns="0" tIns="0" bIns="0">
            <a:noAutofit/>
          </a:bodyPr>
          <a:p>
            <a:pPr algn="r"/>
            <a:r>
              <a:rPr b="0" lang="en-GB" sz="1400" spc="-1" strike="noStrike">
                <a:latin typeface="Times New Roman"/>
              </a:rPr>
              <a:t>&lt;date/time&gt;</a:t>
            </a:r>
            <a:endParaRPr b="0" lang="en-GB" sz="1400" spc="-1" strike="noStrike">
              <a:latin typeface="Times New Roman"/>
            </a:endParaRPr>
          </a:p>
        </p:txBody>
      </p:sp>
      <p:sp>
        <p:nvSpPr>
          <p:cNvPr id="365" name="PlaceHolder 5"/>
          <p:cNvSpPr>
            <a:spLocks noGrp="1"/>
          </p:cNvSpPr>
          <p:nvPr>
            <p:ph type="ftr"/>
          </p:nvPr>
        </p:nvSpPr>
        <p:spPr>
          <a:xfrm>
            <a:off x="0" y="10157400"/>
            <a:ext cx="3280680" cy="534240"/>
          </a:xfrm>
          <a:prstGeom prst="rect">
            <a:avLst/>
          </a:prstGeom>
        </p:spPr>
        <p:txBody>
          <a:bodyPr lIns="0" rIns="0" tIns="0" bIns="0" anchor="b">
            <a:noAutofit/>
          </a:bodyPr>
          <a:p>
            <a:r>
              <a:rPr b="0" lang="en-GB" sz="1400" spc="-1" strike="noStrike">
                <a:latin typeface="Times New Roman"/>
              </a:rPr>
              <a:t>&lt;footer&gt;</a:t>
            </a:r>
            <a:endParaRPr b="0" lang="en-GB" sz="1400" spc="-1" strike="noStrike">
              <a:latin typeface="Times New Roman"/>
            </a:endParaRPr>
          </a:p>
        </p:txBody>
      </p:sp>
      <p:sp>
        <p:nvSpPr>
          <p:cNvPr id="366" name="PlaceHolder 6"/>
          <p:cNvSpPr>
            <a:spLocks noGrp="1"/>
          </p:cNvSpPr>
          <p:nvPr>
            <p:ph type="sldNum"/>
          </p:nvPr>
        </p:nvSpPr>
        <p:spPr>
          <a:xfrm>
            <a:off x="4278960" y="10157400"/>
            <a:ext cx="3280680" cy="534240"/>
          </a:xfrm>
          <a:prstGeom prst="rect">
            <a:avLst/>
          </a:prstGeom>
        </p:spPr>
        <p:txBody>
          <a:bodyPr lIns="0" rIns="0" tIns="0" bIns="0" anchor="b">
            <a:noAutofit/>
          </a:bodyPr>
          <a:p>
            <a:pPr algn="r"/>
            <a:fld id="{5A665980-17DA-41DF-8009-5AB09BAEC0B1}" type="slidenum">
              <a:rPr b="0" lang="en-GB" sz="1400" spc="-1" strike="noStrike">
                <a:latin typeface="Times New Roman"/>
              </a:rPr>
              <a:t>&lt;number&gt;</a:t>
            </a:fld>
            <a:endParaRPr b="0" lang="en-GB"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51.xml.rels><?xml version="1.0" encoding="UTF-8"?>
<Relationships xmlns="http://schemas.openxmlformats.org/package/2006/relationships"><Relationship Id="rId1" Type="http://schemas.openxmlformats.org/officeDocument/2006/relationships/slide" Target="../slides/slide51.xml"/><Relationship Id="rId2" Type="http://schemas.openxmlformats.org/officeDocument/2006/relationships/notesMaster" Target="../notesMasters/notesMaster1.xml"/>
</Relationships>
</file>

<file path=ppt/notesSlides/_rels/notesSlide52.xml.rels><?xml version="1.0" encoding="UTF-8"?>
<Relationships xmlns="http://schemas.openxmlformats.org/package/2006/relationships"><Relationship Id="rId1" Type="http://schemas.openxmlformats.org/officeDocument/2006/relationships/slide" Target="../slides/slide52.xml"/><Relationship Id="rId2" Type="http://schemas.openxmlformats.org/officeDocument/2006/relationships/notesMaster" Target="../notesMasters/notesMaster1.xml"/>
</Relationships>
</file>

<file path=ppt/notesSlides/_rels/notesSlide57.xml.rels><?xml version="1.0" encoding="UTF-8"?>
<Relationships xmlns="http://schemas.openxmlformats.org/package/2006/relationships"><Relationship Id="rId1" Type="http://schemas.openxmlformats.org/officeDocument/2006/relationships/slide" Target="../slides/slide57.xml"/><Relationship Id="rId2" Type="http://schemas.openxmlformats.org/officeDocument/2006/relationships/notesMaster" Target="../notesMasters/notesMaster1.xml"/>
</Relationships>
</file>

<file path=ppt/notesSlides/notesSlide5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47" name="PlaceHolder 1"/>
          <p:cNvSpPr>
            <a:spLocks noGrp="1"/>
          </p:cNvSpPr>
          <p:nvPr>
            <p:ph type="sldImg"/>
          </p:nvPr>
        </p:nvSpPr>
        <p:spPr>
          <a:xfrm>
            <a:off x="1512000" y="1336320"/>
            <a:ext cx="4535640" cy="3608280"/>
          </a:xfrm>
          <a:prstGeom prst="rect">
            <a:avLst/>
          </a:prstGeom>
        </p:spPr>
      </p:sp>
      <p:sp>
        <p:nvSpPr>
          <p:cNvPr id="648" name="PlaceHolder 2"/>
          <p:cNvSpPr>
            <a:spLocks noGrp="1"/>
          </p:cNvSpPr>
          <p:nvPr>
            <p:ph type="body"/>
          </p:nvPr>
        </p:nvSpPr>
        <p:spPr>
          <a:xfrm>
            <a:off x="756000" y="5145480"/>
            <a:ext cx="6047640" cy="4209480"/>
          </a:xfrm>
          <a:prstGeom prst="rect">
            <a:avLst/>
          </a:prstGeom>
        </p:spPr>
        <p:txBody>
          <a:bodyPr>
            <a:noAutofit/>
          </a:bodyPr>
          <a:p>
            <a:pPr marL="216000" indent="-216000">
              <a:lnSpc>
                <a:spcPct val="100000"/>
              </a:lnSpc>
            </a:pPr>
            <a:r>
              <a:rPr b="0" lang="en-GB" sz="2000" spc="-1" strike="noStrike">
                <a:latin typeface="Arial"/>
              </a:rPr>
              <a:t>Buds and tender plants refer to children/pupils</a:t>
            </a:r>
            <a:endParaRPr b="0" lang="en-GB" sz="2000" spc="-1" strike="noStrike">
              <a:latin typeface="Arial"/>
            </a:endParaRPr>
          </a:p>
          <a:p>
            <a:pPr marL="216000" indent="-216000">
              <a:lnSpc>
                <a:spcPct val="100000"/>
              </a:lnSpc>
            </a:pPr>
            <a:endParaRPr b="0" lang="en-GB" sz="2000" spc="-1" strike="noStrike">
              <a:latin typeface="Arial"/>
            </a:endParaRPr>
          </a:p>
        </p:txBody>
      </p:sp>
      <p:sp>
        <p:nvSpPr>
          <p:cNvPr id="649" name="TextShape 3"/>
          <p:cNvSpPr txBox="1"/>
          <p:nvPr/>
        </p:nvSpPr>
        <p:spPr>
          <a:xfrm>
            <a:off x="4282200" y="10155600"/>
            <a:ext cx="3275640" cy="536040"/>
          </a:xfrm>
          <a:prstGeom prst="rect">
            <a:avLst/>
          </a:prstGeom>
          <a:noFill/>
          <a:ln>
            <a:noFill/>
          </a:ln>
        </p:spPr>
        <p:txBody>
          <a:bodyPr anchor="b">
            <a:noAutofit/>
          </a:bodyPr>
          <a:p>
            <a:pPr algn="r">
              <a:lnSpc>
                <a:spcPct val="100000"/>
              </a:lnSpc>
            </a:pPr>
            <a:fld id="{871EBCA3-7BDD-4DF1-8102-2D11B6CD586F}" type="slidenum">
              <a:rPr b="0" lang="en-GB" sz="1200" spc="-1" strike="noStrike">
                <a:solidFill>
                  <a:srgbClr val="000000"/>
                </a:solidFill>
                <a:latin typeface="+mn-lt"/>
                <a:ea typeface="+mn-ea"/>
              </a:rPr>
              <a:t>&lt;number&gt;</a:t>
            </a:fld>
            <a:endParaRPr b="0" lang="en-GB" sz="1200" spc="-1" strike="noStrike">
              <a:latin typeface="Times New Roman"/>
            </a:endParaRP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0" name="PlaceHolder 1"/>
          <p:cNvSpPr>
            <a:spLocks noGrp="1"/>
          </p:cNvSpPr>
          <p:nvPr>
            <p:ph type="sldImg"/>
          </p:nvPr>
        </p:nvSpPr>
        <p:spPr>
          <a:xfrm>
            <a:off x="1512000" y="1336320"/>
            <a:ext cx="4535640" cy="3608280"/>
          </a:xfrm>
          <a:prstGeom prst="rect">
            <a:avLst/>
          </a:prstGeom>
        </p:spPr>
      </p:sp>
      <p:sp>
        <p:nvSpPr>
          <p:cNvPr id="651" name="PlaceHolder 2"/>
          <p:cNvSpPr>
            <a:spLocks noGrp="1"/>
          </p:cNvSpPr>
          <p:nvPr>
            <p:ph type="body"/>
          </p:nvPr>
        </p:nvSpPr>
        <p:spPr>
          <a:xfrm>
            <a:off x="756000" y="5145480"/>
            <a:ext cx="6047640" cy="4209480"/>
          </a:xfrm>
          <a:prstGeom prst="rect">
            <a:avLst/>
          </a:prstGeom>
        </p:spPr>
        <p:txBody>
          <a:bodyPr>
            <a:noAutofit/>
          </a:bodyPr>
          <a:p>
            <a:pPr marL="216000" indent="-216000">
              <a:lnSpc>
                <a:spcPct val="100000"/>
              </a:lnSpc>
            </a:pPr>
            <a:r>
              <a:rPr b="0" lang="en-GB" sz="2000" spc="-1" strike="noStrike">
                <a:latin typeface="Arial"/>
              </a:rPr>
              <a:t>That it ruins our joy</a:t>
            </a:r>
            <a:endParaRPr b="0" lang="en-GB" sz="2000" spc="-1" strike="noStrike">
              <a:latin typeface="Arial"/>
            </a:endParaRPr>
          </a:p>
          <a:p>
            <a:pPr marL="216000" indent="-216000">
              <a:lnSpc>
                <a:spcPct val="100000"/>
              </a:lnSpc>
            </a:pPr>
            <a:endParaRPr b="0" lang="en-GB" sz="2000" spc="-1" strike="noStrike">
              <a:latin typeface="Arial"/>
            </a:endParaRPr>
          </a:p>
        </p:txBody>
      </p:sp>
      <p:sp>
        <p:nvSpPr>
          <p:cNvPr id="652" name="TextShape 3"/>
          <p:cNvSpPr txBox="1"/>
          <p:nvPr/>
        </p:nvSpPr>
        <p:spPr>
          <a:xfrm>
            <a:off x="4282200" y="10155600"/>
            <a:ext cx="3275640" cy="536040"/>
          </a:xfrm>
          <a:prstGeom prst="rect">
            <a:avLst/>
          </a:prstGeom>
          <a:noFill/>
          <a:ln>
            <a:noFill/>
          </a:ln>
        </p:spPr>
        <p:txBody>
          <a:bodyPr anchor="b">
            <a:noAutofit/>
          </a:bodyPr>
          <a:p>
            <a:pPr algn="r">
              <a:lnSpc>
                <a:spcPct val="100000"/>
              </a:lnSpc>
            </a:pPr>
            <a:fld id="{116AF5E4-28AC-4357-BA9A-71A8123FA915}" type="slidenum">
              <a:rPr b="0" lang="en-GB" sz="1200" spc="-1" strike="noStrike">
                <a:solidFill>
                  <a:srgbClr val="000000"/>
                </a:solidFill>
                <a:latin typeface="+mn-lt"/>
                <a:ea typeface="+mn-ea"/>
              </a:rPr>
              <a:t>&lt;number&gt;</a:t>
            </a:fld>
            <a:endParaRPr b="0" lang="en-GB" sz="1200" spc="-1" strike="noStrike">
              <a:latin typeface="Times New Roman"/>
            </a:endParaRP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3" name="PlaceHolder 1"/>
          <p:cNvSpPr>
            <a:spLocks noGrp="1"/>
          </p:cNvSpPr>
          <p:nvPr>
            <p:ph type="sldImg"/>
          </p:nvPr>
        </p:nvSpPr>
        <p:spPr>
          <a:xfrm>
            <a:off x="1512000" y="1336320"/>
            <a:ext cx="4535640" cy="3608280"/>
          </a:xfrm>
          <a:prstGeom prst="rect">
            <a:avLst/>
          </a:prstGeom>
        </p:spPr>
      </p:sp>
      <p:sp>
        <p:nvSpPr>
          <p:cNvPr id="654" name="PlaceHolder 2"/>
          <p:cNvSpPr>
            <a:spLocks noGrp="1"/>
          </p:cNvSpPr>
          <p:nvPr>
            <p:ph type="body"/>
          </p:nvPr>
        </p:nvSpPr>
        <p:spPr>
          <a:xfrm>
            <a:off x="756000" y="5145480"/>
            <a:ext cx="6047640" cy="4209480"/>
          </a:xfrm>
          <a:prstGeom prst="rect">
            <a:avLst/>
          </a:prstGeom>
        </p:spPr>
        <p:txBody>
          <a:bodyPr>
            <a:noAutofit/>
          </a:bodyPr>
          <a:p>
            <a:pPr marL="216000" indent="-216000">
              <a:lnSpc>
                <a:spcPct val="100000"/>
              </a:lnSpc>
            </a:pPr>
            <a:r>
              <a:rPr b="0" lang="en-GB" sz="2000" spc="-1" strike="noStrike">
                <a:latin typeface="Arial"/>
              </a:rPr>
              <a:t>Symbolism – adds depth and creates meaning to atmosphere, or description to setting or characters because of the meaning associated to the symbol.  Can add tension, suspense.</a:t>
            </a:r>
            <a:endParaRPr b="0" lang="en-GB" sz="2000" spc="-1" strike="noStrike">
              <a:latin typeface="Arial"/>
            </a:endParaRPr>
          </a:p>
        </p:txBody>
      </p:sp>
      <p:sp>
        <p:nvSpPr>
          <p:cNvPr id="655" name="TextShape 3"/>
          <p:cNvSpPr txBox="1"/>
          <p:nvPr/>
        </p:nvSpPr>
        <p:spPr>
          <a:xfrm>
            <a:off x="4282200" y="10155600"/>
            <a:ext cx="3275640" cy="536040"/>
          </a:xfrm>
          <a:prstGeom prst="rect">
            <a:avLst/>
          </a:prstGeom>
          <a:noFill/>
          <a:ln>
            <a:noFill/>
          </a:ln>
        </p:spPr>
        <p:txBody>
          <a:bodyPr anchor="b">
            <a:noAutofit/>
          </a:bodyPr>
          <a:p>
            <a:pPr algn="r">
              <a:lnSpc>
                <a:spcPct val="100000"/>
              </a:lnSpc>
            </a:pPr>
            <a:fld id="{7340C21E-BFE9-4B1F-86C3-AEF98136099F}" type="slidenum">
              <a:rPr b="0" lang="en-GB" sz="1200" spc="-1" strike="noStrike">
                <a:solidFill>
                  <a:srgbClr val="000000"/>
                </a:solidFill>
                <a:latin typeface="+mn-lt"/>
                <a:ea typeface="+mn-ea"/>
              </a:rPr>
              <a:t>&lt;number&gt;</a:t>
            </a:fld>
            <a:endParaRPr b="0" lang="en-GB" sz="1200" spc="-1" strike="noStrike">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3.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4.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5.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7.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8.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9.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0.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4.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5.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6.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8.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9.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0.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1.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2.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4.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5.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6.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7.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9.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0.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1.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2.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3.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4.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5.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6.xml.rels><?xml version="1.0" encoding="UTF-8"?>
<Relationships xmlns="http://schemas.openxmlformats.org/package/2006/relationships"><Relationship Id="rId1" Type="http://schemas.openxmlformats.org/officeDocument/2006/relationships/slideMaster" Target="../slideMasters/slideMaster8.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6" name="PlaceHolder 2"/>
          <p:cNvSpPr>
            <a:spLocks noGrp="1"/>
          </p:cNvSpPr>
          <p:nvPr>
            <p:ph type="subTitle"/>
          </p:nvPr>
        </p:nvSpPr>
        <p:spPr>
          <a:xfrm>
            <a:off x="504000" y="1326600"/>
            <a:ext cx="9071640" cy="3288240"/>
          </a:xfrm>
          <a:prstGeom prst="rect">
            <a:avLst/>
          </a:prstGeom>
        </p:spPr>
        <p:txBody>
          <a:bodyPr lIns="0" rIns="0" tIns="0" bIns="0" anchor="ctr">
            <a:noAutofit/>
          </a:bodyPr>
          <a:p>
            <a:pPr algn="ctr"/>
            <a:endParaRPr b="0" lang="en-GB" sz="1600" spc="-1" strike="noStrike">
              <a:latin typeface="Gill Sans MT"/>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8" name="PlaceHolder 2"/>
          <p:cNvSpPr>
            <a:spLocks noGrp="1"/>
          </p:cNvSpPr>
          <p:nvPr>
            <p:ph type="body"/>
          </p:nvPr>
        </p:nvSpPr>
        <p:spPr>
          <a:xfrm>
            <a:off x="504000" y="1326600"/>
            <a:ext cx="9071640" cy="3288240"/>
          </a:xfrm>
          <a:prstGeom prst="rect">
            <a:avLst/>
          </a:prstGeom>
        </p:spPr>
        <p:txBody>
          <a:bodyPr lIns="0" rIns="0" tIns="0" bIns="0">
            <a:normAutofit/>
          </a:bodyPr>
          <a:p>
            <a:endParaRPr b="0" lang="en-GB"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10" name="PlaceHolder 2"/>
          <p:cNvSpPr>
            <a:spLocks noGrp="1"/>
          </p:cNvSpPr>
          <p:nvPr>
            <p:ph type="body"/>
          </p:nvPr>
        </p:nvSpPr>
        <p:spPr>
          <a:xfrm>
            <a:off x="504000" y="1326600"/>
            <a:ext cx="4426920" cy="3288240"/>
          </a:xfrm>
          <a:prstGeom prst="rect">
            <a:avLst/>
          </a:prstGeom>
        </p:spPr>
        <p:txBody>
          <a:bodyPr lIns="0" rIns="0" tIns="0" bIns="0">
            <a:normAutofit/>
          </a:bodyPr>
          <a:p>
            <a:endParaRPr b="0" lang="en-GB" sz="3200" spc="-1" strike="noStrike">
              <a:latin typeface="Arial"/>
            </a:endParaRPr>
          </a:p>
        </p:txBody>
      </p:sp>
      <p:sp>
        <p:nvSpPr>
          <p:cNvPr id="11" name="PlaceHolder 3"/>
          <p:cNvSpPr>
            <a:spLocks noGrp="1"/>
          </p:cNvSpPr>
          <p:nvPr>
            <p:ph type="body"/>
          </p:nvPr>
        </p:nvSpPr>
        <p:spPr>
          <a:xfrm>
            <a:off x="5152680" y="1326600"/>
            <a:ext cx="4426920" cy="3288240"/>
          </a:xfrm>
          <a:prstGeom prst="rect">
            <a:avLst/>
          </a:prstGeom>
        </p:spPr>
        <p:txBody>
          <a:bodyPr lIns="0" rIns="0" tIns="0" bIns="0">
            <a:normAutofit/>
          </a:bodyPr>
          <a:p>
            <a:endParaRPr b="0" lang="en-GB"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226080"/>
            <a:ext cx="9071640" cy="4388400"/>
          </a:xfrm>
          <a:prstGeom prst="rect">
            <a:avLst/>
          </a:prstGeom>
        </p:spPr>
        <p:txBody>
          <a:bodyPr lIns="0" rIns="0" tIns="0" bIns="0" anchor="ctr">
            <a:noAutofit/>
          </a:bodyPr>
          <a:p>
            <a:pPr algn="ctr"/>
            <a:endParaRPr b="0" lang="en-GB" sz="1600" spc="-1" strike="noStrike">
              <a:latin typeface="Gill Sans MT"/>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15"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16" name="PlaceHolder 3"/>
          <p:cNvSpPr>
            <a:spLocks noGrp="1"/>
          </p:cNvSpPr>
          <p:nvPr>
            <p:ph type="body"/>
          </p:nvPr>
        </p:nvSpPr>
        <p:spPr>
          <a:xfrm>
            <a:off x="5152680" y="1326600"/>
            <a:ext cx="4426920" cy="3288240"/>
          </a:xfrm>
          <a:prstGeom prst="rect">
            <a:avLst/>
          </a:prstGeom>
        </p:spPr>
        <p:txBody>
          <a:bodyPr lIns="0" rIns="0" tIns="0" bIns="0">
            <a:normAutofit/>
          </a:bodyPr>
          <a:p>
            <a:endParaRPr b="0" lang="en-GB" sz="3200" spc="-1" strike="noStrike">
              <a:latin typeface="Arial"/>
            </a:endParaRPr>
          </a:p>
        </p:txBody>
      </p:sp>
      <p:sp>
        <p:nvSpPr>
          <p:cNvPr id="17" name="PlaceHolder 4"/>
          <p:cNvSpPr>
            <a:spLocks noGrp="1"/>
          </p:cNvSpPr>
          <p:nvPr>
            <p:ph type="body"/>
          </p:nvPr>
        </p:nvSpPr>
        <p:spPr>
          <a:xfrm>
            <a:off x="50400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19" name="PlaceHolder 2"/>
          <p:cNvSpPr>
            <a:spLocks noGrp="1"/>
          </p:cNvSpPr>
          <p:nvPr>
            <p:ph type="body"/>
          </p:nvPr>
        </p:nvSpPr>
        <p:spPr>
          <a:xfrm>
            <a:off x="504000" y="1326600"/>
            <a:ext cx="4426920" cy="3288240"/>
          </a:xfrm>
          <a:prstGeom prst="rect">
            <a:avLst/>
          </a:prstGeom>
        </p:spPr>
        <p:txBody>
          <a:bodyPr lIns="0" rIns="0" tIns="0" bIns="0">
            <a:normAutofit/>
          </a:bodyPr>
          <a:p>
            <a:endParaRPr b="0" lang="en-GB" sz="3200" spc="-1" strike="noStrike">
              <a:latin typeface="Arial"/>
            </a:endParaRPr>
          </a:p>
        </p:txBody>
      </p:sp>
      <p:sp>
        <p:nvSpPr>
          <p:cNvPr id="20"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21" name="PlaceHolder 4"/>
          <p:cNvSpPr>
            <a:spLocks noGrp="1"/>
          </p:cNvSpPr>
          <p:nvPr>
            <p:ph type="body"/>
          </p:nvPr>
        </p:nvSpPr>
        <p:spPr>
          <a:xfrm>
            <a:off x="515268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23"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24"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25" name="PlaceHolder 4"/>
          <p:cNvSpPr>
            <a:spLocks noGrp="1"/>
          </p:cNvSpPr>
          <p:nvPr>
            <p:ph type="body"/>
          </p:nvPr>
        </p:nvSpPr>
        <p:spPr>
          <a:xfrm>
            <a:off x="504000" y="3044160"/>
            <a:ext cx="907164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27" name="PlaceHolder 2"/>
          <p:cNvSpPr>
            <a:spLocks noGrp="1"/>
          </p:cNvSpPr>
          <p:nvPr>
            <p:ph type="body"/>
          </p:nvPr>
        </p:nvSpPr>
        <p:spPr>
          <a:xfrm>
            <a:off x="504000" y="1326600"/>
            <a:ext cx="9071640" cy="1568160"/>
          </a:xfrm>
          <a:prstGeom prst="rect">
            <a:avLst/>
          </a:prstGeom>
        </p:spPr>
        <p:txBody>
          <a:bodyPr lIns="0" rIns="0" tIns="0" bIns="0">
            <a:normAutofit/>
          </a:bodyPr>
          <a:p>
            <a:endParaRPr b="0" lang="en-GB" sz="3200" spc="-1" strike="noStrike">
              <a:latin typeface="Arial"/>
            </a:endParaRPr>
          </a:p>
        </p:txBody>
      </p:sp>
      <p:sp>
        <p:nvSpPr>
          <p:cNvPr id="28" name="PlaceHolder 3"/>
          <p:cNvSpPr>
            <a:spLocks noGrp="1"/>
          </p:cNvSpPr>
          <p:nvPr>
            <p:ph type="body"/>
          </p:nvPr>
        </p:nvSpPr>
        <p:spPr>
          <a:xfrm>
            <a:off x="504000" y="3044160"/>
            <a:ext cx="907164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30"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31"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32" name="PlaceHolder 4"/>
          <p:cNvSpPr>
            <a:spLocks noGrp="1"/>
          </p:cNvSpPr>
          <p:nvPr>
            <p:ph type="body"/>
          </p:nvPr>
        </p:nvSpPr>
        <p:spPr>
          <a:xfrm>
            <a:off x="504000" y="3044160"/>
            <a:ext cx="4426920" cy="1568160"/>
          </a:xfrm>
          <a:prstGeom prst="rect">
            <a:avLst/>
          </a:prstGeom>
        </p:spPr>
        <p:txBody>
          <a:bodyPr lIns="0" rIns="0" tIns="0" bIns="0">
            <a:normAutofit/>
          </a:bodyPr>
          <a:p>
            <a:endParaRPr b="0" lang="en-GB" sz="3200" spc="-1" strike="noStrike">
              <a:latin typeface="Arial"/>
            </a:endParaRPr>
          </a:p>
        </p:txBody>
      </p:sp>
      <p:sp>
        <p:nvSpPr>
          <p:cNvPr id="33" name="PlaceHolder 5"/>
          <p:cNvSpPr>
            <a:spLocks noGrp="1"/>
          </p:cNvSpPr>
          <p:nvPr>
            <p:ph type="body"/>
          </p:nvPr>
        </p:nvSpPr>
        <p:spPr>
          <a:xfrm>
            <a:off x="515268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35" name="PlaceHolder 2"/>
          <p:cNvSpPr>
            <a:spLocks noGrp="1"/>
          </p:cNvSpPr>
          <p:nvPr>
            <p:ph type="body"/>
          </p:nvPr>
        </p:nvSpPr>
        <p:spPr>
          <a:xfrm>
            <a:off x="504000" y="1326600"/>
            <a:ext cx="2920680" cy="1568160"/>
          </a:xfrm>
          <a:prstGeom prst="rect">
            <a:avLst/>
          </a:prstGeom>
        </p:spPr>
        <p:txBody>
          <a:bodyPr lIns="0" rIns="0" tIns="0" bIns="0">
            <a:normAutofit/>
          </a:bodyPr>
          <a:p>
            <a:endParaRPr b="0" lang="en-GB" sz="3200" spc="-1" strike="noStrike">
              <a:latin typeface="Arial"/>
            </a:endParaRPr>
          </a:p>
        </p:txBody>
      </p:sp>
      <p:sp>
        <p:nvSpPr>
          <p:cNvPr id="36" name="PlaceHolder 3"/>
          <p:cNvSpPr>
            <a:spLocks noGrp="1"/>
          </p:cNvSpPr>
          <p:nvPr>
            <p:ph type="body"/>
          </p:nvPr>
        </p:nvSpPr>
        <p:spPr>
          <a:xfrm>
            <a:off x="3571200" y="1326600"/>
            <a:ext cx="2920680" cy="1568160"/>
          </a:xfrm>
          <a:prstGeom prst="rect">
            <a:avLst/>
          </a:prstGeom>
        </p:spPr>
        <p:txBody>
          <a:bodyPr lIns="0" rIns="0" tIns="0" bIns="0">
            <a:normAutofit/>
          </a:bodyPr>
          <a:p>
            <a:endParaRPr b="0" lang="en-GB" sz="3200" spc="-1" strike="noStrike">
              <a:latin typeface="Arial"/>
            </a:endParaRPr>
          </a:p>
        </p:txBody>
      </p:sp>
      <p:sp>
        <p:nvSpPr>
          <p:cNvPr id="37" name="PlaceHolder 4"/>
          <p:cNvSpPr>
            <a:spLocks noGrp="1"/>
          </p:cNvSpPr>
          <p:nvPr>
            <p:ph type="body"/>
          </p:nvPr>
        </p:nvSpPr>
        <p:spPr>
          <a:xfrm>
            <a:off x="6638040" y="1326600"/>
            <a:ext cx="2920680" cy="1568160"/>
          </a:xfrm>
          <a:prstGeom prst="rect">
            <a:avLst/>
          </a:prstGeom>
        </p:spPr>
        <p:txBody>
          <a:bodyPr lIns="0" rIns="0" tIns="0" bIns="0">
            <a:normAutofit/>
          </a:bodyPr>
          <a:p>
            <a:endParaRPr b="0" lang="en-GB" sz="3200" spc="-1" strike="noStrike">
              <a:latin typeface="Arial"/>
            </a:endParaRPr>
          </a:p>
        </p:txBody>
      </p:sp>
      <p:sp>
        <p:nvSpPr>
          <p:cNvPr id="38" name="PlaceHolder 5"/>
          <p:cNvSpPr>
            <a:spLocks noGrp="1"/>
          </p:cNvSpPr>
          <p:nvPr>
            <p:ph type="body"/>
          </p:nvPr>
        </p:nvSpPr>
        <p:spPr>
          <a:xfrm>
            <a:off x="504000" y="3044160"/>
            <a:ext cx="2920680" cy="1568160"/>
          </a:xfrm>
          <a:prstGeom prst="rect">
            <a:avLst/>
          </a:prstGeom>
        </p:spPr>
        <p:txBody>
          <a:bodyPr lIns="0" rIns="0" tIns="0" bIns="0">
            <a:normAutofit/>
          </a:bodyPr>
          <a:p>
            <a:endParaRPr b="0" lang="en-GB" sz="3200" spc="-1" strike="noStrike">
              <a:latin typeface="Arial"/>
            </a:endParaRPr>
          </a:p>
        </p:txBody>
      </p:sp>
      <p:sp>
        <p:nvSpPr>
          <p:cNvPr id="39" name="PlaceHolder 6"/>
          <p:cNvSpPr>
            <a:spLocks noGrp="1"/>
          </p:cNvSpPr>
          <p:nvPr>
            <p:ph type="body"/>
          </p:nvPr>
        </p:nvSpPr>
        <p:spPr>
          <a:xfrm>
            <a:off x="3571200" y="3044160"/>
            <a:ext cx="2920680" cy="1568160"/>
          </a:xfrm>
          <a:prstGeom prst="rect">
            <a:avLst/>
          </a:prstGeom>
        </p:spPr>
        <p:txBody>
          <a:bodyPr lIns="0" rIns="0" tIns="0" bIns="0">
            <a:normAutofit/>
          </a:bodyPr>
          <a:p>
            <a:endParaRPr b="0" lang="en-GB" sz="3200" spc="-1" strike="noStrike">
              <a:latin typeface="Arial"/>
            </a:endParaRPr>
          </a:p>
        </p:txBody>
      </p:sp>
      <p:sp>
        <p:nvSpPr>
          <p:cNvPr id="40" name="PlaceHolder 7"/>
          <p:cNvSpPr>
            <a:spLocks noGrp="1"/>
          </p:cNvSpPr>
          <p:nvPr>
            <p:ph type="body"/>
          </p:nvPr>
        </p:nvSpPr>
        <p:spPr>
          <a:xfrm>
            <a:off x="6638040" y="3044160"/>
            <a:ext cx="292068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3"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54" name="PlaceHolder 2"/>
          <p:cNvSpPr>
            <a:spLocks noGrp="1"/>
          </p:cNvSpPr>
          <p:nvPr>
            <p:ph type="subTitle"/>
          </p:nvPr>
        </p:nvSpPr>
        <p:spPr>
          <a:xfrm>
            <a:off x="504000" y="1326600"/>
            <a:ext cx="9071640" cy="3288240"/>
          </a:xfrm>
          <a:prstGeom prst="rect">
            <a:avLst/>
          </a:prstGeom>
        </p:spPr>
        <p:txBody>
          <a:bodyPr lIns="0" rIns="0" tIns="0" bIns="0" anchor="ctr">
            <a:noAutofit/>
          </a:bodyPr>
          <a:p>
            <a:pPr algn="ctr"/>
            <a:endParaRPr b="0" lang="en-GB" sz="1600" spc="-1" strike="noStrike">
              <a:latin typeface="Gill Sans MT"/>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56" name="PlaceHolder 2"/>
          <p:cNvSpPr>
            <a:spLocks noGrp="1"/>
          </p:cNvSpPr>
          <p:nvPr>
            <p:ph type="body"/>
          </p:nvPr>
        </p:nvSpPr>
        <p:spPr>
          <a:xfrm>
            <a:off x="504000" y="1326600"/>
            <a:ext cx="9071640" cy="3288240"/>
          </a:xfrm>
          <a:prstGeom prst="rect">
            <a:avLst/>
          </a:prstGeom>
        </p:spPr>
        <p:txBody>
          <a:bodyPr lIns="0" rIns="0" tIns="0" bIns="0">
            <a:normAutofit/>
          </a:bodyPr>
          <a:p>
            <a:endParaRPr b="0" lang="en-GB" sz="3200" spc="-1" strike="noStrike">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58" name="PlaceHolder 2"/>
          <p:cNvSpPr>
            <a:spLocks noGrp="1"/>
          </p:cNvSpPr>
          <p:nvPr>
            <p:ph type="body"/>
          </p:nvPr>
        </p:nvSpPr>
        <p:spPr>
          <a:xfrm>
            <a:off x="504000" y="1326600"/>
            <a:ext cx="4426920" cy="3288240"/>
          </a:xfrm>
          <a:prstGeom prst="rect">
            <a:avLst/>
          </a:prstGeom>
        </p:spPr>
        <p:txBody>
          <a:bodyPr lIns="0" rIns="0" tIns="0" bIns="0">
            <a:normAutofit/>
          </a:bodyPr>
          <a:p>
            <a:endParaRPr b="0" lang="en-GB" sz="3200" spc="-1" strike="noStrike">
              <a:latin typeface="Arial"/>
            </a:endParaRPr>
          </a:p>
        </p:txBody>
      </p:sp>
      <p:sp>
        <p:nvSpPr>
          <p:cNvPr id="59" name="PlaceHolder 3"/>
          <p:cNvSpPr>
            <a:spLocks noGrp="1"/>
          </p:cNvSpPr>
          <p:nvPr>
            <p:ph type="body"/>
          </p:nvPr>
        </p:nvSpPr>
        <p:spPr>
          <a:xfrm>
            <a:off x="5152680" y="1326600"/>
            <a:ext cx="4426920" cy="3288240"/>
          </a:xfrm>
          <a:prstGeom prst="rect">
            <a:avLst/>
          </a:prstGeom>
        </p:spPr>
        <p:txBody>
          <a:bodyPr lIns="0" rIns="0" tIns="0" bIns="0">
            <a:normAutofit/>
          </a:bodyPr>
          <a:p>
            <a:endParaRPr b="0" lang="en-GB" sz="3200" spc="-1" strike="noStrike">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60"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61" name="PlaceHolder 1"/>
          <p:cNvSpPr>
            <a:spLocks noGrp="1"/>
          </p:cNvSpPr>
          <p:nvPr>
            <p:ph type="subTitle"/>
          </p:nvPr>
        </p:nvSpPr>
        <p:spPr>
          <a:xfrm>
            <a:off x="504000" y="226080"/>
            <a:ext cx="9071640" cy="4388400"/>
          </a:xfrm>
          <a:prstGeom prst="rect">
            <a:avLst/>
          </a:prstGeom>
        </p:spPr>
        <p:txBody>
          <a:bodyPr lIns="0" rIns="0" tIns="0" bIns="0" anchor="ctr">
            <a:noAutofit/>
          </a:bodyPr>
          <a:p>
            <a:pPr algn="ctr"/>
            <a:endParaRPr b="0" lang="en-GB" sz="1600" spc="-1" strike="noStrike">
              <a:latin typeface="Gill Sans MT"/>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63"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64" name="PlaceHolder 3"/>
          <p:cNvSpPr>
            <a:spLocks noGrp="1"/>
          </p:cNvSpPr>
          <p:nvPr>
            <p:ph type="body"/>
          </p:nvPr>
        </p:nvSpPr>
        <p:spPr>
          <a:xfrm>
            <a:off x="5152680" y="1326600"/>
            <a:ext cx="4426920" cy="3288240"/>
          </a:xfrm>
          <a:prstGeom prst="rect">
            <a:avLst/>
          </a:prstGeom>
        </p:spPr>
        <p:txBody>
          <a:bodyPr lIns="0" rIns="0" tIns="0" bIns="0">
            <a:normAutofit/>
          </a:bodyPr>
          <a:p>
            <a:endParaRPr b="0" lang="en-GB" sz="3200" spc="-1" strike="noStrike">
              <a:latin typeface="Arial"/>
            </a:endParaRPr>
          </a:p>
        </p:txBody>
      </p:sp>
      <p:sp>
        <p:nvSpPr>
          <p:cNvPr id="65" name="PlaceHolder 4"/>
          <p:cNvSpPr>
            <a:spLocks noGrp="1"/>
          </p:cNvSpPr>
          <p:nvPr>
            <p:ph type="body"/>
          </p:nvPr>
        </p:nvSpPr>
        <p:spPr>
          <a:xfrm>
            <a:off x="50400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67" name="PlaceHolder 2"/>
          <p:cNvSpPr>
            <a:spLocks noGrp="1"/>
          </p:cNvSpPr>
          <p:nvPr>
            <p:ph type="body"/>
          </p:nvPr>
        </p:nvSpPr>
        <p:spPr>
          <a:xfrm>
            <a:off x="504000" y="1326600"/>
            <a:ext cx="4426920" cy="3288240"/>
          </a:xfrm>
          <a:prstGeom prst="rect">
            <a:avLst/>
          </a:prstGeom>
        </p:spPr>
        <p:txBody>
          <a:bodyPr lIns="0" rIns="0" tIns="0" bIns="0">
            <a:normAutofit/>
          </a:bodyPr>
          <a:p>
            <a:endParaRPr b="0" lang="en-GB" sz="3200" spc="-1" strike="noStrike">
              <a:latin typeface="Arial"/>
            </a:endParaRPr>
          </a:p>
        </p:txBody>
      </p:sp>
      <p:sp>
        <p:nvSpPr>
          <p:cNvPr id="68"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69" name="PlaceHolder 4"/>
          <p:cNvSpPr>
            <a:spLocks noGrp="1"/>
          </p:cNvSpPr>
          <p:nvPr>
            <p:ph type="body"/>
          </p:nvPr>
        </p:nvSpPr>
        <p:spPr>
          <a:xfrm>
            <a:off x="515268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71"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72"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73" name="PlaceHolder 4"/>
          <p:cNvSpPr>
            <a:spLocks noGrp="1"/>
          </p:cNvSpPr>
          <p:nvPr>
            <p:ph type="body"/>
          </p:nvPr>
        </p:nvSpPr>
        <p:spPr>
          <a:xfrm>
            <a:off x="504000" y="3044160"/>
            <a:ext cx="907164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74"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75" name="PlaceHolder 2"/>
          <p:cNvSpPr>
            <a:spLocks noGrp="1"/>
          </p:cNvSpPr>
          <p:nvPr>
            <p:ph type="body"/>
          </p:nvPr>
        </p:nvSpPr>
        <p:spPr>
          <a:xfrm>
            <a:off x="504000" y="1326600"/>
            <a:ext cx="9071640" cy="1568160"/>
          </a:xfrm>
          <a:prstGeom prst="rect">
            <a:avLst/>
          </a:prstGeom>
        </p:spPr>
        <p:txBody>
          <a:bodyPr lIns="0" rIns="0" tIns="0" bIns="0">
            <a:normAutofit/>
          </a:bodyPr>
          <a:p>
            <a:endParaRPr b="0" lang="en-GB" sz="3200" spc="-1" strike="noStrike">
              <a:latin typeface="Arial"/>
            </a:endParaRPr>
          </a:p>
        </p:txBody>
      </p:sp>
      <p:sp>
        <p:nvSpPr>
          <p:cNvPr id="76" name="PlaceHolder 3"/>
          <p:cNvSpPr>
            <a:spLocks noGrp="1"/>
          </p:cNvSpPr>
          <p:nvPr>
            <p:ph type="body"/>
          </p:nvPr>
        </p:nvSpPr>
        <p:spPr>
          <a:xfrm>
            <a:off x="504000" y="3044160"/>
            <a:ext cx="907164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7"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78"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79"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80" name="PlaceHolder 4"/>
          <p:cNvSpPr>
            <a:spLocks noGrp="1"/>
          </p:cNvSpPr>
          <p:nvPr>
            <p:ph type="body"/>
          </p:nvPr>
        </p:nvSpPr>
        <p:spPr>
          <a:xfrm>
            <a:off x="504000" y="3044160"/>
            <a:ext cx="4426920" cy="1568160"/>
          </a:xfrm>
          <a:prstGeom prst="rect">
            <a:avLst/>
          </a:prstGeom>
        </p:spPr>
        <p:txBody>
          <a:bodyPr lIns="0" rIns="0" tIns="0" bIns="0">
            <a:normAutofit/>
          </a:bodyPr>
          <a:p>
            <a:endParaRPr b="0" lang="en-GB" sz="3200" spc="-1" strike="noStrike">
              <a:latin typeface="Arial"/>
            </a:endParaRPr>
          </a:p>
        </p:txBody>
      </p:sp>
      <p:sp>
        <p:nvSpPr>
          <p:cNvPr id="81" name="PlaceHolder 5"/>
          <p:cNvSpPr>
            <a:spLocks noGrp="1"/>
          </p:cNvSpPr>
          <p:nvPr>
            <p:ph type="body"/>
          </p:nvPr>
        </p:nvSpPr>
        <p:spPr>
          <a:xfrm>
            <a:off x="515268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82"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83" name="PlaceHolder 2"/>
          <p:cNvSpPr>
            <a:spLocks noGrp="1"/>
          </p:cNvSpPr>
          <p:nvPr>
            <p:ph type="body"/>
          </p:nvPr>
        </p:nvSpPr>
        <p:spPr>
          <a:xfrm>
            <a:off x="504000" y="1326600"/>
            <a:ext cx="2920680" cy="1568160"/>
          </a:xfrm>
          <a:prstGeom prst="rect">
            <a:avLst/>
          </a:prstGeom>
        </p:spPr>
        <p:txBody>
          <a:bodyPr lIns="0" rIns="0" tIns="0" bIns="0">
            <a:normAutofit/>
          </a:bodyPr>
          <a:p>
            <a:endParaRPr b="0" lang="en-GB" sz="3200" spc="-1" strike="noStrike">
              <a:latin typeface="Arial"/>
            </a:endParaRPr>
          </a:p>
        </p:txBody>
      </p:sp>
      <p:sp>
        <p:nvSpPr>
          <p:cNvPr id="84" name="PlaceHolder 3"/>
          <p:cNvSpPr>
            <a:spLocks noGrp="1"/>
          </p:cNvSpPr>
          <p:nvPr>
            <p:ph type="body"/>
          </p:nvPr>
        </p:nvSpPr>
        <p:spPr>
          <a:xfrm>
            <a:off x="3571200" y="1326600"/>
            <a:ext cx="2920680" cy="1568160"/>
          </a:xfrm>
          <a:prstGeom prst="rect">
            <a:avLst/>
          </a:prstGeom>
        </p:spPr>
        <p:txBody>
          <a:bodyPr lIns="0" rIns="0" tIns="0" bIns="0">
            <a:normAutofit/>
          </a:bodyPr>
          <a:p>
            <a:endParaRPr b="0" lang="en-GB" sz="3200" spc="-1" strike="noStrike">
              <a:latin typeface="Arial"/>
            </a:endParaRPr>
          </a:p>
        </p:txBody>
      </p:sp>
      <p:sp>
        <p:nvSpPr>
          <p:cNvPr id="85" name="PlaceHolder 4"/>
          <p:cNvSpPr>
            <a:spLocks noGrp="1"/>
          </p:cNvSpPr>
          <p:nvPr>
            <p:ph type="body"/>
          </p:nvPr>
        </p:nvSpPr>
        <p:spPr>
          <a:xfrm>
            <a:off x="6638040" y="1326600"/>
            <a:ext cx="2920680" cy="1568160"/>
          </a:xfrm>
          <a:prstGeom prst="rect">
            <a:avLst/>
          </a:prstGeom>
        </p:spPr>
        <p:txBody>
          <a:bodyPr lIns="0" rIns="0" tIns="0" bIns="0">
            <a:normAutofit/>
          </a:bodyPr>
          <a:p>
            <a:endParaRPr b="0" lang="en-GB" sz="3200" spc="-1" strike="noStrike">
              <a:latin typeface="Arial"/>
            </a:endParaRPr>
          </a:p>
        </p:txBody>
      </p:sp>
      <p:sp>
        <p:nvSpPr>
          <p:cNvPr id="86" name="PlaceHolder 5"/>
          <p:cNvSpPr>
            <a:spLocks noGrp="1"/>
          </p:cNvSpPr>
          <p:nvPr>
            <p:ph type="body"/>
          </p:nvPr>
        </p:nvSpPr>
        <p:spPr>
          <a:xfrm>
            <a:off x="504000" y="3044160"/>
            <a:ext cx="2920680" cy="1568160"/>
          </a:xfrm>
          <a:prstGeom prst="rect">
            <a:avLst/>
          </a:prstGeom>
        </p:spPr>
        <p:txBody>
          <a:bodyPr lIns="0" rIns="0" tIns="0" bIns="0">
            <a:normAutofit/>
          </a:bodyPr>
          <a:p>
            <a:endParaRPr b="0" lang="en-GB" sz="3200" spc="-1" strike="noStrike">
              <a:latin typeface="Arial"/>
            </a:endParaRPr>
          </a:p>
        </p:txBody>
      </p:sp>
      <p:sp>
        <p:nvSpPr>
          <p:cNvPr id="87" name="PlaceHolder 6"/>
          <p:cNvSpPr>
            <a:spLocks noGrp="1"/>
          </p:cNvSpPr>
          <p:nvPr>
            <p:ph type="body"/>
          </p:nvPr>
        </p:nvSpPr>
        <p:spPr>
          <a:xfrm>
            <a:off x="3571200" y="3044160"/>
            <a:ext cx="2920680" cy="1568160"/>
          </a:xfrm>
          <a:prstGeom prst="rect">
            <a:avLst/>
          </a:prstGeom>
        </p:spPr>
        <p:txBody>
          <a:bodyPr lIns="0" rIns="0" tIns="0" bIns="0">
            <a:normAutofit/>
          </a:bodyPr>
          <a:p>
            <a:endParaRPr b="0" lang="en-GB" sz="3200" spc="-1" strike="noStrike">
              <a:latin typeface="Arial"/>
            </a:endParaRPr>
          </a:p>
        </p:txBody>
      </p:sp>
      <p:sp>
        <p:nvSpPr>
          <p:cNvPr id="88" name="PlaceHolder 7"/>
          <p:cNvSpPr>
            <a:spLocks noGrp="1"/>
          </p:cNvSpPr>
          <p:nvPr>
            <p:ph type="body"/>
          </p:nvPr>
        </p:nvSpPr>
        <p:spPr>
          <a:xfrm>
            <a:off x="6638040" y="3044160"/>
            <a:ext cx="292068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08"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109" name="PlaceHolder 2"/>
          <p:cNvSpPr>
            <a:spLocks noGrp="1"/>
          </p:cNvSpPr>
          <p:nvPr>
            <p:ph type="subTitle"/>
          </p:nvPr>
        </p:nvSpPr>
        <p:spPr>
          <a:xfrm>
            <a:off x="504000" y="1326600"/>
            <a:ext cx="9071640" cy="3288240"/>
          </a:xfrm>
          <a:prstGeom prst="rect">
            <a:avLst/>
          </a:prstGeom>
        </p:spPr>
        <p:txBody>
          <a:bodyPr lIns="0" rIns="0" tIns="0" bIns="0" anchor="ctr">
            <a:noAutofit/>
          </a:bodyPr>
          <a:p>
            <a:pPr algn="ctr"/>
            <a:endParaRPr b="0" lang="en-GB" sz="1600" spc="-1" strike="noStrike">
              <a:latin typeface="Gill Sans MT"/>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10"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111" name="PlaceHolder 2"/>
          <p:cNvSpPr>
            <a:spLocks noGrp="1"/>
          </p:cNvSpPr>
          <p:nvPr>
            <p:ph type="body"/>
          </p:nvPr>
        </p:nvSpPr>
        <p:spPr>
          <a:xfrm>
            <a:off x="504000" y="1326600"/>
            <a:ext cx="9071640" cy="3288240"/>
          </a:xfrm>
          <a:prstGeom prst="rect">
            <a:avLst/>
          </a:prstGeom>
        </p:spPr>
        <p:txBody>
          <a:bodyPr lIns="0" rIns="0" tIns="0" bIns="0">
            <a:normAutofit/>
          </a:bodyPr>
          <a:p>
            <a:endParaRPr b="0" lang="en-GB" sz="3200" spc="-1" strike="noStrike">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12"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113" name="PlaceHolder 2"/>
          <p:cNvSpPr>
            <a:spLocks noGrp="1"/>
          </p:cNvSpPr>
          <p:nvPr>
            <p:ph type="body"/>
          </p:nvPr>
        </p:nvSpPr>
        <p:spPr>
          <a:xfrm>
            <a:off x="504000" y="1326600"/>
            <a:ext cx="4426920" cy="3288240"/>
          </a:xfrm>
          <a:prstGeom prst="rect">
            <a:avLst/>
          </a:prstGeom>
        </p:spPr>
        <p:txBody>
          <a:bodyPr lIns="0" rIns="0" tIns="0" bIns="0">
            <a:normAutofit/>
          </a:bodyPr>
          <a:p>
            <a:endParaRPr b="0" lang="en-GB" sz="3200" spc="-1" strike="noStrike">
              <a:latin typeface="Arial"/>
            </a:endParaRPr>
          </a:p>
        </p:txBody>
      </p:sp>
      <p:sp>
        <p:nvSpPr>
          <p:cNvPr id="114" name="PlaceHolder 3"/>
          <p:cNvSpPr>
            <a:spLocks noGrp="1"/>
          </p:cNvSpPr>
          <p:nvPr>
            <p:ph type="body"/>
          </p:nvPr>
        </p:nvSpPr>
        <p:spPr>
          <a:xfrm>
            <a:off x="5152680" y="1326600"/>
            <a:ext cx="4426920" cy="3288240"/>
          </a:xfrm>
          <a:prstGeom prst="rect">
            <a:avLst/>
          </a:prstGeom>
        </p:spPr>
        <p:txBody>
          <a:bodyPr lIns="0" rIns="0" tIns="0" bIns="0">
            <a:normAutofit/>
          </a:bodyPr>
          <a:p>
            <a:endParaRPr b="0" lang="en-GB" sz="3200" spc="-1" strike="noStrike">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15"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16" name="PlaceHolder 1"/>
          <p:cNvSpPr>
            <a:spLocks noGrp="1"/>
          </p:cNvSpPr>
          <p:nvPr>
            <p:ph type="subTitle"/>
          </p:nvPr>
        </p:nvSpPr>
        <p:spPr>
          <a:xfrm>
            <a:off x="504000" y="226080"/>
            <a:ext cx="9071640" cy="4388400"/>
          </a:xfrm>
          <a:prstGeom prst="rect">
            <a:avLst/>
          </a:prstGeom>
        </p:spPr>
        <p:txBody>
          <a:bodyPr lIns="0" rIns="0" tIns="0" bIns="0" anchor="ctr">
            <a:noAutofit/>
          </a:bodyPr>
          <a:p>
            <a:pPr algn="ctr"/>
            <a:endParaRPr b="0" lang="en-GB" sz="1600" spc="-1" strike="noStrike">
              <a:latin typeface="Gill Sans MT"/>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17"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118"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119" name="PlaceHolder 3"/>
          <p:cNvSpPr>
            <a:spLocks noGrp="1"/>
          </p:cNvSpPr>
          <p:nvPr>
            <p:ph type="body"/>
          </p:nvPr>
        </p:nvSpPr>
        <p:spPr>
          <a:xfrm>
            <a:off x="5152680" y="1326600"/>
            <a:ext cx="4426920" cy="3288240"/>
          </a:xfrm>
          <a:prstGeom prst="rect">
            <a:avLst/>
          </a:prstGeom>
        </p:spPr>
        <p:txBody>
          <a:bodyPr lIns="0" rIns="0" tIns="0" bIns="0">
            <a:normAutofit/>
          </a:bodyPr>
          <a:p>
            <a:endParaRPr b="0" lang="en-GB" sz="3200" spc="-1" strike="noStrike">
              <a:latin typeface="Arial"/>
            </a:endParaRPr>
          </a:p>
        </p:txBody>
      </p:sp>
      <p:sp>
        <p:nvSpPr>
          <p:cNvPr id="120" name="PlaceHolder 4"/>
          <p:cNvSpPr>
            <a:spLocks noGrp="1"/>
          </p:cNvSpPr>
          <p:nvPr>
            <p:ph type="body"/>
          </p:nvPr>
        </p:nvSpPr>
        <p:spPr>
          <a:xfrm>
            <a:off x="50400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21"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122" name="PlaceHolder 2"/>
          <p:cNvSpPr>
            <a:spLocks noGrp="1"/>
          </p:cNvSpPr>
          <p:nvPr>
            <p:ph type="body"/>
          </p:nvPr>
        </p:nvSpPr>
        <p:spPr>
          <a:xfrm>
            <a:off x="504000" y="1326600"/>
            <a:ext cx="4426920" cy="3288240"/>
          </a:xfrm>
          <a:prstGeom prst="rect">
            <a:avLst/>
          </a:prstGeom>
        </p:spPr>
        <p:txBody>
          <a:bodyPr lIns="0" rIns="0" tIns="0" bIns="0">
            <a:normAutofit/>
          </a:bodyPr>
          <a:p>
            <a:endParaRPr b="0" lang="en-GB" sz="3200" spc="-1" strike="noStrike">
              <a:latin typeface="Arial"/>
            </a:endParaRPr>
          </a:p>
        </p:txBody>
      </p:sp>
      <p:sp>
        <p:nvSpPr>
          <p:cNvPr id="123"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124" name="PlaceHolder 4"/>
          <p:cNvSpPr>
            <a:spLocks noGrp="1"/>
          </p:cNvSpPr>
          <p:nvPr>
            <p:ph type="body"/>
          </p:nvPr>
        </p:nvSpPr>
        <p:spPr>
          <a:xfrm>
            <a:off x="515268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25"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126"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127"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128" name="PlaceHolder 4"/>
          <p:cNvSpPr>
            <a:spLocks noGrp="1"/>
          </p:cNvSpPr>
          <p:nvPr>
            <p:ph type="body"/>
          </p:nvPr>
        </p:nvSpPr>
        <p:spPr>
          <a:xfrm>
            <a:off x="504000" y="3044160"/>
            <a:ext cx="907164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29"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130" name="PlaceHolder 2"/>
          <p:cNvSpPr>
            <a:spLocks noGrp="1"/>
          </p:cNvSpPr>
          <p:nvPr>
            <p:ph type="body"/>
          </p:nvPr>
        </p:nvSpPr>
        <p:spPr>
          <a:xfrm>
            <a:off x="504000" y="1326600"/>
            <a:ext cx="9071640" cy="1568160"/>
          </a:xfrm>
          <a:prstGeom prst="rect">
            <a:avLst/>
          </a:prstGeom>
        </p:spPr>
        <p:txBody>
          <a:bodyPr lIns="0" rIns="0" tIns="0" bIns="0">
            <a:normAutofit/>
          </a:bodyPr>
          <a:p>
            <a:endParaRPr b="0" lang="en-GB" sz="3200" spc="-1" strike="noStrike">
              <a:latin typeface="Arial"/>
            </a:endParaRPr>
          </a:p>
        </p:txBody>
      </p:sp>
      <p:sp>
        <p:nvSpPr>
          <p:cNvPr id="131" name="PlaceHolder 3"/>
          <p:cNvSpPr>
            <a:spLocks noGrp="1"/>
          </p:cNvSpPr>
          <p:nvPr>
            <p:ph type="body"/>
          </p:nvPr>
        </p:nvSpPr>
        <p:spPr>
          <a:xfrm>
            <a:off x="504000" y="3044160"/>
            <a:ext cx="907164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32"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133"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134"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135" name="PlaceHolder 4"/>
          <p:cNvSpPr>
            <a:spLocks noGrp="1"/>
          </p:cNvSpPr>
          <p:nvPr>
            <p:ph type="body"/>
          </p:nvPr>
        </p:nvSpPr>
        <p:spPr>
          <a:xfrm>
            <a:off x="504000" y="3044160"/>
            <a:ext cx="4426920" cy="1568160"/>
          </a:xfrm>
          <a:prstGeom prst="rect">
            <a:avLst/>
          </a:prstGeom>
        </p:spPr>
        <p:txBody>
          <a:bodyPr lIns="0" rIns="0" tIns="0" bIns="0">
            <a:normAutofit/>
          </a:bodyPr>
          <a:p>
            <a:endParaRPr b="0" lang="en-GB" sz="3200" spc="-1" strike="noStrike">
              <a:latin typeface="Arial"/>
            </a:endParaRPr>
          </a:p>
        </p:txBody>
      </p:sp>
      <p:sp>
        <p:nvSpPr>
          <p:cNvPr id="136" name="PlaceHolder 5"/>
          <p:cNvSpPr>
            <a:spLocks noGrp="1"/>
          </p:cNvSpPr>
          <p:nvPr>
            <p:ph type="body"/>
          </p:nvPr>
        </p:nvSpPr>
        <p:spPr>
          <a:xfrm>
            <a:off x="515268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138" name="PlaceHolder 2"/>
          <p:cNvSpPr>
            <a:spLocks noGrp="1"/>
          </p:cNvSpPr>
          <p:nvPr>
            <p:ph type="body"/>
          </p:nvPr>
        </p:nvSpPr>
        <p:spPr>
          <a:xfrm>
            <a:off x="504000" y="1326600"/>
            <a:ext cx="2920680" cy="1568160"/>
          </a:xfrm>
          <a:prstGeom prst="rect">
            <a:avLst/>
          </a:prstGeom>
        </p:spPr>
        <p:txBody>
          <a:bodyPr lIns="0" rIns="0" tIns="0" bIns="0">
            <a:normAutofit/>
          </a:bodyPr>
          <a:p>
            <a:endParaRPr b="0" lang="en-GB" sz="3200" spc="-1" strike="noStrike">
              <a:latin typeface="Arial"/>
            </a:endParaRPr>
          </a:p>
        </p:txBody>
      </p:sp>
      <p:sp>
        <p:nvSpPr>
          <p:cNvPr id="139" name="PlaceHolder 3"/>
          <p:cNvSpPr>
            <a:spLocks noGrp="1"/>
          </p:cNvSpPr>
          <p:nvPr>
            <p:ph type="body"/>
          </p:nvPr>
        </p:nvSpPr>
        <p:spPr>
          <a:xfrm>
            <a:off x="3571200" y="1326600"/>
            <a:ext cx="2920680" cy="1568160"/>
          </a:xfrm>
          <a:prstGeom prst="rect">
            <a:avLst/>
          </a:prstGeom>
        </p:spPr>
        <p:txBody>
          <a:bodyPr lIns="0" rIns="0" tIns="0" bIns="0">
            <a:normAutofit/>
          </a:bodyPr>
          <a:p>
            <a:endParaRPr b="0" lang="en-GB" sz="3200" spc="-1" strike="noStrike">
              <a:latin typeface="Arial"/>
            </a:endParaRPr>
          </a:p>
        </p:txBody>
      </p:sp>
      <p:sp>
        <p:nvSpPr>
          <p:cNvPr id="140" name="PlaceHolder 4"/>
          <p:cNvSpPr>
            <a:spLocks noGrp="1"/>
          </p:cNvSpPr>
          <p:nvPr>
            <p:ph type="body"/>
          </p:nvPr>
        </p:nvSpPr>
        <p:spPr>
          <a:xfrm>
            <a:off x="6638040" y="1326600"/>
            <a:ext cx="2920680" cy="1568160"/>
          </a:xfrm>
          <a:prstGeom prst="rect">
            <a:avLst/>
          </a:prstGeom>
        </p:spPr>
        <p:txBody>
          <a:bodyPr lIns="0" rIns="0" tIns="0" bIns="0">
            <a:normAutofit/>
          </a:bodyPr>
          <a:p>
            <a:endParaRPr b="0" lang="en-GB" sz="3200" spc="-1" strike="noStrike">
              <a:latin typeface="Arial"/>
            </a:endParaRPr>
          </a:p>
        </p:txBody>
      </p:sp>
      <p:sp>
        <p:nvSpPr>
          <p:cNvPr id="141" name="PlaceHolder 5"/>
          <p:cNvSpPr>
            <a:spLocks noGrp="1"/>
          </p:cNvSpPr>
          <p:nvPr>
            <p:ph type="body"/>
          </p:nvPr>
        </p:nvSpPr>
        <p:spPr>
          <a:xfrm>
            <a:off x="504000" y="3044160"/>
            <a:ext cx="2920680" cy="1568160"/>
          </a:xfrm>
          <a:prstGeom prst="rect">
            <a:avLst/>
          </a:prstGeom>
        </p:spPr>
        <p:txBody>
          <a:bodyPr lIns="0" rIns="0" tIns="0" bIns="0">
            <a:normAutofit/>
          </a:bodyPr>
          <a:p>
            <a:endParaRPr b="0" lang="en-GB" sz="3200" spc="-1" strike="noStrike">
              <a:latin typeface="Arial"/>
            </a:endParaRPr>
          </a:p>
        </p:txBody>
      </p:sp>
      <p:sp>
        <p:nvSpPr>
          <p:cNvPr id="142" name="PlaceHolder 6"/>
          <p:cNvSpPr>
            <a:spLocks noGrp="1"/>
          </p:cNvSpPr>
          <p:nvPr>
            <p:ph type="body"/>
          </p:nvPr>
        </p:nvSpPr>
        <p:spPr>
          <a:xfrm>
            <a:off x="3571200" y="3044160"/>
            <a:ext cx="2920680" cy="1568160"/>
          </a:xfrm>
          <a:prstGeom prst="rect">
            <a:avLst/>
          </a:prstGeom>
        </p:spPr>
        <p:txBody>
          <a:bodyPr lIns="0" rIns="0" tIns="0" bIns="0">
            <a:normAutofit/>
          </a:bodyPr>
          <a:p>
            <a:endParaRPr b="0" lang="en-GB" sz="3200" spc="-1" strike="noStrike">
              <a:latin typeface="Arial"/>
            </a:endParaRPr>
          </a:p>
        </p:txBody>
      </p:sp>
      <p:sp>
        <p:nvSpPr>
          <p:cNvPr id="143" name="PlaceHolder 7"/>
          <p:cNvSpPr>
            <a:spLocks noGrp="1"/>
          </p:cNvSpPr>
          <p:nvPr>
            <p:ph type="body"/>
          </p:nvPr>
        </p:nvSpPr>
        <p:spPr>
          <a:xfrm>
            <a:off x="6638040" y="3044160"/>
            <a:ext cx="292068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52"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153" name="PlaceHolder 2"/>
          <p:cNvSpPr>
            <a:spLocks noGrp="1"/>
          </p:cNvSpPr>
          <p:nvPr>
            <p:ph type="subTitle"/>
          </p:nvPr>
        </p:nvSpPr>
        <p:spPr>
          <a:xfrm>
            <a:off x="504000" y="1326600"/>
            <a:ext cx="9071640" cy="3288240"/>
          </a:xfrm>
          <a:prstGeom prst="rect">
            <a:avLst/>
          </a:prstGeom>
        </p:spPr>
        <p:txBody>
          <a:bodyPr lIns="0" rIns="0" tIns="0" bIns="0" anchor="ctr">
            <a:noAutofit/>
          </a:bodyPr>
          <a:p>
            <a:pPr algn="ctr"/>
            <a:endParaRPr b="0" lang="en-GB" sz="1600" spc="-1" strike="noStrike">
              <a:latin typeface="Gill Sans MT"/>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54"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155" name="PlaceHolder 2"/>
          <p:cNvSpPr>
            <a:spLocks noGrp="1"/>
          </p:cNvSpPr>
          <p:nvPr>
            <p:ph type="body"/>
          </p:nvPr>
        </p:nvSpPr>
        <p:spPr>
          <a:xfrm>
            <a:off x="504000" y="1326600"/>
            <a:ext cx="9071640" cy="3288240"/>
          </a:xfrm>
          <a:prstGeom prst="rect">
            <a:avLst/>
          </a:prstGeom>
        </p:spPr>
        <p:txBody>
          <a:bodyPr lIns="0" rIns="0" tIns="0" bIns="0">
            <a:normAutofit/>
          </a:bodyPr>
          <a:p>
            <a:endParaRPr b="0" lang="en-GB" sz="3200" spc="-1" strike="noStrike">
              <a:latin typeface="Arial"/>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56"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157" name="PlaceHolder 2"/>
          <p:cNvSpPr>
            <a:spLocks noGrp="1"/>
          </p:cNvSpPr>
          <p:nvPr>
            <p:ph type="body"/>
          </p:nvPr>
        </p:nvSpPr>
        <p:spPr>
          <a:xfrm>
            <a:off x="504000" y="1326600"/>
            <a:ext cx="4426920" cy="3288240"/>
          </a:xfrm>
          <a:prstGeom prst="rect">
            <a:avLst/>
          </a:prstGeom>
        </p:spPr>
        <p:txBody>
          <a:bodyPr lIns="0" rIns="0" tIns="0" bIns="0">
            <a:normAutofit/>
          </a:bodyPr>
          <a:p>
            <a:endParaRPr b="0" lang="en-GB" sz="3200" spc="-1" strike="noStrike">
              <a:latin typeface="Arial"/>
            </a:endParaRPr>
          </a:p>
        </p:txBody>
      </p:sp>
      <p:sp>
        <p:nvSpPr>
          <p:cNvPr id="158" name="PlaceHolder 3"/>
          <p:cNvSpPr>
            <a:spLocks noGrp="1"/>
          </p:cNvSpPr>
          <p:nvPr>
            <p:ph type="body"/>
          </p:nvPr>
        </p:nvSpPr>
        <p:spPr>
          <a:xfrm>
            <a:off x="5152680" y="1326600"/>
            <a:ext cx="4426920" cy="3288240"/>
          </a:xfrm>
          <a:prstGeom prst="rect">
            <a:avLst/>
          </a:prstGeom>
        </p:spPr>
        <p:txBody>
          <a:bodyPr lIns="0" rIns="0" tIns="0" bIns="0">
            <a:normAutofit/>
          </a:bodyPr>
          <a:p>
            <a:endParaRPr b="0" lang="en-GB" sz="3200" spc="-1" strike="noStrike">
              <a:latin typeface="Arial"/>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59"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60" name="PlaceHolder 1"/>
          <p:cNvSpPr>
            <a:spLocks noGrp="1"/>
          </p:cNvSpPr>
          <p:nvPr>
            <p:ph type="subTitle"/>
          </p:nvPr>
        </p:nvSpPr>
        <p:spPr>
          <a:xfrm>
            <a:off x="504000" y="226080"/>
            <a:ext cx="9071640" cy="4388400"/>
          </a:xfrm>
          <a:prstGeom prst="rect">
            <a:avLst/>
          </a:prstGeom>
        </p:spPr>
        <p:txBody>
          <a:bodyPr lIns="0" rIns="0" tIns="0" bIns="0" anchor="ctr">
            <a:noAutofit/>
          </a:bodyPr>
          <a:p>
            <a:pPr algn="ctr"/>
            <a:endParaRPr b="0" lang="en-GB" sz="1600" spc="-1" strike="noStrike">
              <a:latin typeface="Gill Sans MT"/>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61"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162"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163" name="PlaceHolder 3"/>
          <p:cNvSpPr>
            <a:spLocks noGrp="1"/>
          </p:cNvSpPr>
          <p:nvPr>
            <p:ph type="body"/>
          </p:nvPr>
        </p:nvSpPr>
        <p:spPr>
          <a:xfrm>
            <a:off x="5152680" y="1326600"/>
            <a:ext cx="4426920" cy="3288240"/>
          </a:xfrm>
          <a:prstGeom prst="rect">
            <a:avLst/>
          </a:prstGeom>
        </p:spPr>
        <p:txBody>
          <a:bodyPr lIns="0" rIns="0" tIns="0" bIns="0">
            <a:normAutofit/>
          </a:bodyPr>
          <a:p>
            <a:endParaRPr b="0" lang="en-GB" sz="3200" spc="-1" strike="noStrike">
              <a:latin typeface="Arial"/>
            </a:endParaRPr>
          </a:p>
        </p:txBody>
      </p:sp>
      <p:sp>
        <p:nvSpPr>
          <p:cNvPr id="164" name="PlaceHolder 4"/>
          <p:cNvSpPr>
            <a:spLocks noGrp="1"/>
          </p:cNvSpPr>
          <p:nvPr>
            <p:ph type="body"/>
          </p:nvPr>
        </p:nvSpPr>
        <p:spPr>
          <a:xfrm>
            <a:off x="50400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65"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166" name="PlaceHolder 2"/>
          <p:cNvSpPr>
            <a:spLocks noGrp="1"/>
          </p:cNvSpPr>
          <p:nvPr>
            <p:ph type="body"/>
          </p:nvPr>
        </p:nvSpPr>
        <p:spPr>
          <a:xfrm>
            <a:off x="504000" y="1326600"/>
            <a:ext cx="4426920" cy="3288240"/>
          </a:xfrm>
          <a:prstGeom prst="rect">
            <a:avLst/>
          </a:prstGeom>
        </p:spPr>
        <p:txBody>
          <a:bodyPr lIns="0" rIns="0" tIns="0" bIns="0">
            <a:normAutofit/>
          </a:bodyPr>
          <a:p>
            <a:endParaRPr b="0" lang="en-GB" sz="3200" spc="-1" strike="noStrike">
              <a:latin typeface="Arial"/>
            </a:endParaRPr>
          </a:p>
        </p:txBody>
      </p:sp>
      <p:sp>
        <p:nvSpPr>
          <p:cNvPr id="167"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168" name="PlaceHolder 4"/>
          <p:cNvSpPr>
            <a:spLocks noGrp="1"/>
          </p:cNvSpPr>
          <p:nvPr>
            <p:ph type="body"/>
          </p:nvPr>
        </p:nvSpPr>
        <p:spPr>
          <a:xfrm>
            <a:off x="515268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69"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170"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171"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172" name="PlaceHolder 4"/>
          <p:cNvSpPr>
            <a:spLocks noGrp="1"/>
          </p:cNvSpPr>
          <p:nvPr>
            <p:ph type="body"/>
          </p:nvPr>
        </p:nvSpPr>
        <p:spPr>
          <a:xfrm>
            <a:off x="504000" y="3044160"/>
            <a:ext cx="907164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73"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174" name="PlaceHolder 2"/>
          <p:cNvSpPr>
            <a:spLocks noGrp="1"/>
          </p:cNvSpPr>
          <p:nvPr>
            <p:ph type="body"/>
          </p:nvPr>
        </p:nvSpPr>
        <p:spPr>
          <a:xfrm>
            <a:off x="504000" y="1326600"/>
            <a:ext cx="9071640" cy="1568160"/>
          </a:xfrm>
          <a:prstGeom prst="rect">
            <a:avLst/>
          </a:prstGeom>
        </p:spPr>
        <p:txBody>
          <a:bodyPr lIns="0" rIns="0" tIns="0" bIns="0">
            <a:normAutofit/>
          </a:bodyPr>
          <a:p>
            <a:endParaRPr b="0" lang="en-GB" sz="3200" spc="-1" strike="noStrike">
              <a:latin typeface="Arial"/>
            </a:endParaRPr>
          </a:p>
        </p:txBody>
      </p:sp>
      <p:sp>
        <p:nvSpPr>
          <p:cNvPr id="175" name="PlaceHolder 3"/>
          <p:cNvSpPr>
            <a:spLocks noGrp="1"/>
          </p:cNvSpPr>
          <p:nvPr>
            <p:ph type="body"/>
          </p:nvPr>
        </p:nvSpPr>
        <p:spPr>
          <a:xfrm>
            <a:off x="504000" y="3044160"/>
            <a:ext cx="907164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76"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177"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178"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179" name="PlaceHolder 4"/>
          <p:cNvSpPr>
            <a:spLocks noGrp="1"/>
          </p:cNvSpPr>
          <p:nvPr>
            <p:ph type="body"/>
          </p:nvPr>
        </p:nvSpPr>
        <p:spPr>
          <a:xfrm>
            <a:off x="504000" y="3044160"/>
            <a:ext cx="4426920" cy="1568160"/>
          </a:xfrm>
          <a:prstGeom prst="rect">
            <a:avLst/>
          </a:prstGeom>
        </p:spPr>
        <p:txBody>
          <a:bodyPr lIns="0" rIns="0" tIns="0" bIns="0">
            <a:normAutofit/>
          </a:bodyPr>
          <a:p>
            <a:endParaRPr b="0" lang="en-GB" sz="3200" spc="-1" strike="noStrike">
              <a:latin typeface="Arial"/>
            </a:endParaRPr>
          </a:p>
        </p:txBody>
      </p:sp>
      <p:sp>
        <p:nvSpPr>
          <p:cNvPr id="180" name="PlaceHolder 5"/>
          <p:cNvSpPr>
            <a:spLocks noGrp="1"/>
          </p:cNvSpPr>
          <p:nvPr>
            <p:ph type="body"/>
          </p:nvPr>
        </p:nvSpPr>
        <p:spPr>
          <a:xfrm>
            <a:off x="515268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81"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182" name="PlaceHolder 2"/>
          <p:cNvSpPr>
            <a:spLocks noGrp="1"/>
          </p:cNvSpPr>
          <p:nvPr>
            <p:ph type="body"/>
          </p:nvPr>
        </p:nvSpPr>
        <p:spPr>
          <a:xfrm>
            <a:off x="504000" y="1326600"/>
            <a:ext cx="2920680" cy="1568160"/>
          </a:xfrm>
          <a:prstGeom prst="rect">
            <a:avLst/>
          </a:prstGeom>
        </p:spPr>
        <p:txBody>
          <a:bodyPr lIns="0" rIns="0" tIns="0" bIns="0">
            <a:normAutofit/>
          </a:bodyPr>
          <a:p>
            <a:endParaRPr b="0" lang="en-GB" sz="3200" spc="-1" strike="noStrike">
              <a:latin typeface="Arial"/>
            </a:endParaRPr>
          </a:p>
        </p:txBody>
      </p:sp>
      <p:sp>
        <p:nvSpPr>
          <p:cNvPr id="183" name="PlaceHolder 3"/>
          <p:cNvSpPr>
            <a:spLocks noGrp="1"/>
          </p:cNvSpPr>
          <p:nvPr>
            <p:ph type="body"/>
          </p:nvPr>
        </p:nvSpPr>
        <p:spPr>
          <a:xfrm>
            <a:off x="3571200" y="1326600"/>
            <a:ext cx="2920680" cy="1568160"/>
          </a:xfrm>
          <a:prstGeom prst="rect">
            <a:avLst/>
          </a:prstGeom>
        </p:spPr>
        <p:txBody>
          <a:bodyPr lIns="0" rIns="0" tIns="0" bIns="0">
            <a:normAutofit/>
          </a:bodyPr>
          <a:p>
            <a:endParaRPr b="0" lang="en-GB" sz="3200" spc="-1" strike="noStrike">
              <a:latin typeface="Arial"/>
            </a:endParaRPr>
          </a:p>
        </p:txBody>
      </p:sp>
      <p:sp>
        <p:nvSpPr>
          <p:cNvPr id="184" name="PlaceHolder 4"/>
          <p:cNvSpPr>
            <a:spLocks noGrp="1"/>
          </p:cNvSpPr>
          <p:nvPr>
            <p:ph type="body"/>
          </p:nvPr>
        </p:nvSpPr>
        <p:spPr>
          <a:xfrm>
            <a:off x="6638040" y="1326600"/>
            <a:ext cx="2920680" cy="1568160"/>
          </a:xfrm>
          <a:prstGeom prst="rect">
            <a:avLst/>
          </a:prstGeom>
        </p:spPr>
        <p:txBody>
          <a:bodyPr lIns="0" rIns="0" tIns="0" bIns="0">
            <a:normAutofit/>
          </a:bodyPr>
          <a:p>
            <a:endParaRPr b="0" lang="en-GB" sz="3200" spc="-1" strike="noStrike">
              <a:latin typeface="Arial"/>
            </a:endParaRPr>
          </a:p>
        </p:txBody>
      </p:sp>
      <p:sp>
        <p:nvSpPr>
          <p:cNvPr id="185" name="PlaceHolder 5"/>
          <p:cNvSpPr>
            <a:spLocks noGrp="1"/>
          </p:cNvSpPr>
          <p:nvPr>
            <p:ph type="body"/>
          </p:nvPr>
        </p:nvSpPr>
        <p:spPr>
          <a:xfrm>
            <a:off x="504000" y="3044160"/>
            <a:ext cx="2920680" cy="1568160"/>
          </a:xfrm>
          <a:prstGeom prst="rect">
            <a:avLst/>
          </a:prstGeom>
        </p:spPr>
        <p:txBody>
          <a:bodyPr lIns="0" rIns="0" tIns="0" bIns="0">
            <a:normAutofit/>
          </a:bodyPr>
          <a:p>
            <a:endParaRPr b="0" lang="en-GB" sz="3200" spc="-1" strike="noStrike">
              <a:latin typeface="Arial"/>
            </a:endParaRPr>
          </a:p>
        </p:txBody>
      </p:sp>
      <p:sp>
        <p:nvSpPr>
          <p:cNvPr id="186" name="PlaceHolder 6"/>
          <p:cNvSpPr>
            <a:spLocks noGrp="1"/>
          </p:cNvSpPr>
          <p:nvPr>
            <p:ph type="body"/>
          </p:nvPr>
        </p:nvSpPr>
        <p:spPr>
          <a:xfrm>
            <a:off x="3571200" y="3044160"/>
            <a:ext cx="2920680" cy="1568160"/>
          </a:xfrm>
          <a:prstGeom prst="rect">
            <a:avLst/>
          </a:prstGeom>
        </p:spPr>
        <p:txBody>
          <a:bodyPr lIns="0" rIns="0" tIns="0" bIns="0">
            <a:normAutofit/>
          </a:bodyPr>
          <a:p>
            <a:endParaRPr b="0" lang="en-GB" sz="3200" spc="-1" strike="noStrike">
              <a:latin typeface="Arial"/>
            </a:endParaRPr>
          </a:p>
        </p:txBody>
      </p:sp>
      <p:sp>
        <p:nvSpPr>
          <p:cNvPr id="187" name="PlaceHolder 7"/>
          <p:cNvSpPr>
            <a:spLocks noGrp="1"/>
          </p:cNvSpPr>
          <p:nvPr>
            <p:ph type="body"/>
          </p:nvPr>
        </p:nvSpPr>
        <p:spPr>
          <a:xfrm>
            <a:off x="6638040" y="3044160"/>
            <a:ext cx="292068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95"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196" name="PlaceHolder 2"/>
          <p:cNvSpPr>
            <a:spLocks noGrp="1"/>
          </p:cNvSpPr>
          <p:nvPr>
            <p:ph type="subTitle"/>
          </p:nvPr>
        </p:nvSpPr>
        <p:spPr>
          <a:xfrm>
            <a:off x="504000" y="1326600"/>
            <a:ext cx="9071640" cy="3288240"/>
          </a:xfrm>
          <a:prstGeom prst="rect">
            <a:avLst/>
          </a:prstGeom>
        </p:spPr>
        <p:txBody>
          <a:bodyPr lIns="0" rIns="0" tIns="0" bIns="0" anchor="ctr">
            <a:noAutofit/>
          </a:bodyPr>
          <a:p>
            <a:pPr algn="ctr"/>
            <a:endParaRPr b="0" lang="en-GB" sz="1600" spc="-1" strike="noStrike">
              <a:latin typeface="Gill Sans MT"/>
            </a:endParaRP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97"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198" name="PlaceHolder 2"/>
          <p:cNvSpPr>
            <a:spLocks noGrp="1"/>
          </p:cNvSpPr>
          <p:nvPr>
            <p:ph type="body"/>
          </p:nvPr>
        </p:nvSpPr>
        <p:spPr>
          <a:xfrm>
            <a:off x="504000" y="1326600"/>
            <a:ext cx="9071640" cy="3288240"/>
          </a:xfrm>
          <a:prstGeom prst="rect">
            <a:avLst/>
          </a:prstGeom>
        </p:spPr>
        <p:txBody>
          <a:bodyPr lIns="0" rIns="0" tIns="0" bIns="0">
            <a:normAutofit/>
          </a:bodyPr>
          <a:p>
            <a:endParaRPr b="0" lang="en-GB" sz="3200" spc="-1" strike="noStrike">
              <a:latin typeface="Arial"/>
            </a:endParaRP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99"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200" name="PlaceHolder 2"/>
          <p:cNvSpPr>
            <a:spLocks noGrp="1"/>
          </p:cNvSpPr>
          <p:nvPr>
            <p:ph type="body"/>
          </p:nvPr>
        </p:nvSpPr>
        <p:spPr>
          <a:xfrm>
            <a:off x="504000" y="1326600"/>
            <a:ext cx="4426920" cy="3288240"/>
          </a:xfrm>
          <a:prstGeom prst="rect">
            <a:avLst/>
          </a:prstGeom>
        </p:spPr>
        <p:txBody>
          <a:bodyPr lIns="0" rIns="0" tIns="0" bIns="0">
            <a:normAutofit/>
          </a:bodyPr>
          <a:p>
            <a:endParaRPr b="0" lang="en-GB" sz="3200" spc="-1" strike="noStrike">
              <a:latin typeface="Arial"/>
            </a:endParaRPr>
          </a:p>
        </p:txBody>
      </p:sp>
      <p:sp>
        <p:nvSpPr>
          <p:cNvPr id="201" name="PlaceHolder 3"/>
          <p:cNvSpPr>
            <a:spLocks noGrp="1"/>
          </p:cNvSpPr>
          <p:nvPr>
            <p:ph type="body"/>
          </p:nvPr>
        </p:nvSpPr>
        <p:spPr>
          <a:xfrm>
            <a:off x="5152680" y="1326600"/>
            <a:ext cx="4426920" cy="3288240"/>
          </a:xfrm>
          <a:prstGeom prst="rect">
            <a:avLst/>
          </a:prstGeom>
        </p:spPr>
        <p:txBody>
          <a:bodyPr lIns="0" rIns="0" tIns="0" bIns="0">
            <a:normAutofit/>
          </a:bodyPr>
          <a:p>
            <a:endParaRPr b="0" lang="en-GB" sz="3200" spc="-1" strike="noStrike">
              <a:latin typeface="Arial"/>
            </a:endParaRP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02"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03" name="PlaceHolder 1"/>
          <p:cNvSpPr>
            <a:spLocks noGrp="1"/>
          </p:cNvSpPr>
          <p:nvPr>
            <p:ph type="subTitle"/>
          </p:nvPr>
        </p:nvSpPr>
        <p:spPr>
          <a:xfrm>
            <a:off x="504000" y="226080"/>
            <a:ext cx="9071640" cy="4388400"/>
          </a:xfrm>
          <a:prstGeom prst="rect">
            <a:avLst/>
          </a:prstGeom>
        </p:spPr>
        <p:txBody>
          <a:bodyPr lIns="0" rIns="0" tIns="0" bIns="0" anchor="ctr">
            <a:noAutofit/>
          </a:bodyPr>
          <a:p>
            <a:pPr algn="ctr"/>
            <a:endParaRPr b="0" lang="en-GB" sz="1600" spc="-1" strike="noStrike">
              <a:latin typeface="Gill Sans MT"/>
            </a:endParaRP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04"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205"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206" name="PlaceHolder 3"/>
          <p:cNvSpPr>
            <a:spLocks noGrp="1"/>
          </p:cNvSpPr>
          <p:nvPr>
            <p:ph type="body"/>
          </p:nvPr>
        </p:nvSpPr>
        <p:spPr>
          <a:xfrm>
            <a:off x="5152680" y="1326600"/>
            <a:ext cx="4426920" cy="3288240"/>
          </a:xfrm>
          <a:prstGeom prst="rect">
            <a:avLst/>
          </a:prstGeom>
        </p:spPr>
        <p:txBody>
          <a:bodyPr lIns="0" rIns="0" tIns="0" bIns="0">
            <a:normAutofit/>
          </a:bodyPr>
          <a:p>
            <a:endParaRPr b="0" lang="en-GB" sz="3200" spc="-1" strike="noStrike">
              <a:latin typeface="Arial"/>
            </a:endParaRPr>
          </a:p>
        </p:txBody>
      </p:sp>
      <p:sp>
        <p:nvSpPr>
          <p:cNvPr id="207" name="PlaceHolder 4"/>
          <p:cNvSpPr>
            <a:spLocks noGrp="1"/>
          </p:cNvSpPr>
          <p:nvPr>
            <p:ph type="body"/>
          </p:nvPr>
        </p:nvSpPr>
        <p:spPr>
          <a:xfrm>
            <a:off x="50400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08"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209" name="PlaceHolder 2"/>
          <p:cNvSpPr>
            <a:spLocks noGrp="1"/>
          </p:cNvSpPr>
          <p:nvPr>
            <p:ph type="body"/>
          </p:nvPr>
        </p:nvSpPr>
        <p:spPr>
          <a:xfrm>
            <a:off x="504000" y="1326600"/>
            <a:ext cx="4426920" cy="3288240"/>
          </a:xfrm>
          <a:prstGeom prst="rect">
            <a:avLst/>
          </a:prstGeom>
        </p:spPr>
        <p:txBody>
          <a:bodyPr lIns="0" rIns="0" tIns="0" bIns="0">
            <a:normAutofit/>
          </a:bodyPr>
          <a:p>
            <a:endParaRPr b="0" lang="en-GB" sz="3200" spc="-1" strike="noStrike">
              <a:latin typeface="Arial"/>
            </a:endParaRPr>
          </a:p>
        </p:txBody>
      </p:sp>
      <p:sp>
        <p:nvSpPr>
          <p:cNvPr id="210"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211" name="PlaceHolder 4"/>
          <p:cNvSpPr>
            <a:spLocks noGrp="1"/>
          </p:cNvSpPr>
          <p:nvPr>
            <p:ph type="body"/>
          </p:nvPr>
        </p:nvSpPr>
        <p:spPr>
          <a:xfrm>
            <a:off x="515268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12"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213"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214"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215" name="PlaceHolder 4"/>
          <p:cNvSpPr>
            <a:spLocks noGrp="1"/>
          </p:cNvSpPr>
          <p:nvPr>
            <p:ph type="body"/>
          </p:nvPr>
        </p:nvSpPr>
        <p:spPr>
          <a:xfrm>
            <a:off x="504000" y="3044160"/>
            <a:ext cx="907164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16"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217" name="PlaceHolder 2"/>
          <p:cNvSpPr>
            <a:spLocks noGrp="1"/>
          </p:cNvSpPr>
          <p:nvPr>
            <p:ph type="body"/>
          </p:nvPr>
        </p:nvSpPr>
        <p:spPr>
          <a:xfrm>
            <a:off x="504000" y="1326600"/>
            <a:ext cx="9071640" cy="1568160"/>
          </a:xfrm>
          <a:prstGeom prst="rect">
            <a:avLst/>
          </a:prstGeom>
        </p:spPr>
        <p:txBody>
          <a:bodyPr lIns="0" rIns="0" tIns="0" bIns="0">
            <a:normAutofit/>
          </a:bodyPr>
          <a:p>
            <a:endParaRPr b="0" lang="en-GB" sz="3200" spc="-1" strike="noStrike">
              <a:latin typeface="Arial"/>
            </a:endParaRPr>
          </a:p>
        </p:txBody>
      </p:sp>
      <p:sp>
        <p:nvSpPr>
          <p:cNvPr id="218" name="PlaceHolder 3"/>
          <p:cNvSpPr>
            <a:spLocks noGrp="1"/>
          </p:cNvSpPr>
          <p:nvPr>
            <p:ph type="body"/>
          </p:nvPr>
        </p:nvSpPr>
        <p:spPr>
          <a:xfrm>
            <a:off x="504000" y="3044160"/>
            <a:ext cx="907164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19"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220"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221"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222" name="PlaceHolder 4"/>
          <p:cNvSpPr>
            <a:spLocks noGrp="1"/>
          </p:cNvSpPr>
          <p:nvPr>
            <p:ph type="body"/>
          </p:nvPr>
        </p:nvSpPr>
        <p:spPr>
          <a:xfrm>
            <a:off x="504000" y="3044160"/>
            <a:ext cx="4426920" cy="1568160"/>
          </a:xfrm>
          <a:prstGeom prst="rect">
            <a:avLst/>
          </a:prstGeom>
        </p:spPr>
        <p:txBody>
          <a:bodyPr lIns="0" rIns="0" tIns="0" bIns="0">
            <a:normAutofit/>
          </a:bodyPr>
          <a:p>
            <a:endParaRPr b="0" lang="en-GB" sz="3200" spc="-1" strike="noStrike">
              <a:latin typeface="Arial"/>
            </a:endParaRPr>
          </a:p>
        </p:txBody>
      </p:sp>
      <p:sp>
        <p:nvSpPr>
          <p:cNvPr id="223" name="PlaceHolder 5"/>
          <p:cNvSpPr>
            <a:spLocks noGrp="1"/>
          </p:cNvSpPr>
          <p:nvPr>
            <p:ph type="body"/>
          </p:nvPr>
        </p:nvSpPr>
        <p:spPr>
          <a:xfrm>
            <a:off x="515268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24"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225" name="PlaceHolder 2"/>
          <p:cNvSpPr>
            <a:spLocks noGrp="1"/>
          </p:cNvSpPr>
          <p:nvPr>
            <p:ph type="body"/>
          </p:nvPr>
        </p:nvSpPr>
        <p:spPr>
          <a:xfrm>
            <a:off x="504000" y="1326600"/>
            <a:ext cx="2920680" cy="1568160"/>
          </a:xfrm>
          <a:prstGeom prst="rect">
            <a:avLst/>
          </a:prstGeom>
        </p:spPr>
        <p:txBody>
          <a:bodyPr lIns="0" rIns="0" tIns="0" bIns="0">
            <a:normAutofit/>
          </a:bodyPr>
          <a:p>
            <a:endParaRPr b="0" lang="en-GB" sz="3200" spc="-1" strike="noStrike">
              <a:latin typeface="Arial"/>
            </a:endParaRPr>
          </a:p>
        </p:txBody>
      </p:sp>
      <p:sp>
        <p:nvSpPr>
          <p:cNvPr id="226" name="PlaceHolder 3"/>
          <p:cNvSpPr>
            <a:spLocks noGrp="1"/>
          </p:cNvSpPr>
          <p:nvPr>
            <p:ph type="body"/>
          </p:nvPr>
        </p:nvSpPr>
        <p:spPr>
          <a:xfrm>
            <a:off x="3571200" y="1326600"/>
            <a:ext cx="2920680" cy="1568160"/>
          </a:xfrm>
          <a:prstGeom prst="rect">
            <a:avLst/>
          </a:prstGeom>
        </p:spPr>
        <p:txBody>
          <a:bodyPr lIns="0" rIns="0" tIns="0" bIns="0">
            <a:normAutofit/>
          </a:bodyPr>
          <a:p>
            <a:endParaRPr b="0" lang="en-GB" sz="3200" spc="-1" strike="noStrike">
              <a:latin typeface="Arial"/>
            </a:endParaRPr>
          </a:p>
        </p:txBody>
      </p:sp>
      <p:sp>
        <p:nvSpPr>
          <p:cNvPr id="227" name="PlaceHolder 4"/>
          <p:cNvSpPr>
            <a:spLocks noGrp="1"/>
          </p:cNvSpPr>
          <p:nvPr>
            <p:ph type="body"/>
          </p:nvPr>
        </p:nvSpPr>
        <p:spPr>
          <a:xfrm>
            <a:off x="6638040" y="1326600"/>
            <a:ext cx="2920680" cy="1568160"/>
          </a:xfrm>
          <a:prstGeom prst="rect">
            <a:avLst/>
          </a:prstGeom>
        </p:spPr>
        <p:txBody>
          <a:bodyPr lIns="0" rIns="0" tIns="0" bIns="0">
            <a:normAutofit/>
          </a:bodyPr>
          <a:p>
            <a:endParaRPr b="0" lang="en-GB" sz="3200" spc="-1" strike="noStrike">
              <a:latin typeface="Arial"/>
            </a:endParaRPr>
          </a:p>
        </p:txBody>
      </p:sp>
      <p:sp>
        <p:nvSpPr>
          <p:cNvPr id="228" name="PlaceHolder 5"/>
          <p:cNvSpPr>
            <a:spLocks noGrp="1"/>
          </p:cNvSpPr>
          <p:nvPr>
            <p:ph type="body"/>
          </p:nvPr>
        </p:nvSpPr>
        <p:spPr>
          <a:xfrm>
            <a:off x="504000" y="3044160"/>
            <a:ext cx="2920680" cy="1568160"/>
          </a:xfrm>
          <a:prstGeom prst="rect">
            <a:avLst/>
          </a:prstGeom>
        </p:spPr>
        <p:txBody>
          <a:bodyPr lIns="0" rIns="0" tIns="0" bIns="0">
            <a:normAutofit/>
          </a:bodyPr>
          <a:p>
            <a:endParaRPr b="0" lang="en-GB" sz="3200" spc="-1" strike="noStrike">
              <a:latin typeface="Arial"/>
            </a:endParaRPr>
          </a:p>
        </p:txBody>
      </p:sp>
      <p:sp>
        <p:nvSpPr>
          <p:cNvPr id="229" name="PlaceHolder 6"/>
          <p:cNvSpPr>
            <a:spLocks noGrp="1"/>
          </p:cNvSpPr>
          <p:nvPr>
            <p:ph type="body"/>
          </p:nvPr>
        </p:nvSpPr>
        <p:spPr>
          <a:xfrm>
            <a:off x="3571200" y="3044160"/>
            <a:ext cx="2920680" cy="1568160"/>
          </a:xfrm>
          <a:prstGeom prst="rect">
            <a:avLst/>
          </a:prstGeom>
        </p:spPr>
        <p:txBody>
          <a:bodyPr lIns="0" rIns="0" tIns="0" bIns="0">
            <a:normAutofit/>
          </a:bodyPr>
          <a:p>
            <a:endParaRPr b="0" lang="en-GB" sz="3200" spc="-1" strike="noStrike">
              <a:latin typeface="Arial"/>
            </a:endParaRPr>
          </a:p>
        </p:txBody>
      </p:sp>
      <p:sp>
        <p:nvSpPr>
          <p:cNvPr id="230" name="PlaceHolder 7"/>
          <p:cNvSpPr>
            <a:spLocks noGrp="1"/>
          </p:cNvSpPr>
          <p:nvPr>
            <p:ph type="body"/>
          </p:nvPr>
        </p:nvSpPr>
        <p:spPr>
          <a:xfrm>
            <a:off x="6638040" y="3044160"/>
            <a:ext cx="292068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37"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238" name="PlaceHolder 2"/>
          <p:cNvSpPr>
            <a:spLocks noGrp="1"/>
          </p:cNvSpPr>
          <p:nvPr>
            <p:ph type="subTitle"/>
          </p:nvPr>
        </p:nvSpPr>
        <p:spPr>
          <a:xfrm>
            <a:off x="504000" y="1326600"/>
            <a:ext cx="9071640" cy="3288240"/>
          </a:xfrm>
          <a:prstGeom prst="rect">
            <a:avLst/>
          </a:prstGeom>
        </p:spPr>
        <p:txBody>
          <a:bodyPr lIns="0" rIns="0" tIns="0" bIns="0" anchor="ctr">
            <a:noAutofit/>
          </a:bodyPr>
          <a:p>
            <a:pPr algn="ctr"/>
            <a:endParaRPr b="0" lang="en-GB" sz="1600" spc="-1" strike="noStrike">
              <a:latin typeface="Gill Sans MT"/>
            </a:endParaRPr>
          </a:p>
        </p:txBody>
      </p:sp>
    </p:spTree>
  </p:cSld>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39"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240" name="PlaceHolder 2"/>
          <p:cNvSpPr>
            <a:spLocks noGrp="1"/>
          </p:cNvSpPr>
          <p:nvPr>
            <p:ph type="body"/>
          </p:nvPr>
        </p:nvSpPr>
        <p:spPr>
          <a:xfrm>
            <a:off x="504000" y="1326600"/>
            <a:ext cx="9071640" cy="3288240"/>
          </a:xfrm>
          <a:prstGeom prst="rect">
            <a:avLst/>
          </a:prstGeom>
        </p:spPr>
        <p:txBody>
          <a:bodyPr lIns="0" rIns="0" tIns="0" bIns="0">
            <a:normAutofit/>
          </a:bodyPr>
          <a:p>
            <a:endParaRPr b="0" lang="en-GB" sz="3200" spc="-1" strike="noStrike">
              <a:latin typeface="Arial"/>
            </a:endParaRPr>
          </a:p>
        </p:txBody>
      </p:sp>
    </p:spTree>
  </p:cSld>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41"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242" name="PlaceHolder 2"/>
          <p:cNvSpPr>
            <a:spLocks noGrp="1"/>
          </p:cNvSpPr>
          <p:nvPr>
            <p:ph type="body"/>
          </p:nvPr>
        </p:nvSpPr>
        <p:spPr>
          <a:xfrm>
            <a:off x="504000" y="1326600"/>
            <a:ext cx="4426920" cy="3288240"/>
          </a:xfrm>
          <a:prstGeom prst="rect">
            <a:avLst/>
          </a:prstGeom>
        </p:spPr>
        <p:txBody>
          <a:bodyPr lIns="0" rIns="0" tIns="0" bIns="0">
            <a:normAutofit/>
          </a:bodyPr>
          <a:p>
            <a:endParaRPr b="0" lang="en-GB" sz="3200" spc="-1" strike="noStrike">
              <a:latin typeface="Arial"/>
            </a:endParaRPr>
          </a:p>
        </p:txBody>
      </p:sp>
      <p:sp>
        <p:nvSpPr>
          <p:cNvPr id="243" name="PlaceHolder 3"/>
          <p:cNvSpPr>
            <a:spLocks noGrp="1"/>
          </p:cNvSpPr>
          <p:nvPr>
            <p:ph type="body"/>
          </p:nvPr>
        </p:nvSpPr>
        <p:spPr>
          <a:xfrm>
            <a:off x="5152680" y="1326600"/>
            <a:ext cx="4426920" cy="3288240"/>
          </a:xfrm>
          <a:prstGeom prst="rect">
            <a:avLst/>
          </a:prstGeom>
        </p:spPr>
        <p:txBody>
          <a:bodyPr lIns="0" rIns="0" tIns="0" bIns="0">
            <a:normAutofit/>
          </a:bodyPr>
          <a:p>
            <a:endParaRPr b="0" lang="en-GB" sz="3200" spc="-1" strike="noStrike">
              <a:latin typeface="Arial"/>
            </a:endParaRPr>
          </a:p>
        </p:txBody>
      </p:sp>
    </p:spTree>
  </p:cSld>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44"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Tree>
  </p:cSld>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45" name="PlaceHolder 1"/>
          <p:cNvSpPr>
            <a:spLocks noGrp="1"/>
          </p:cNvSpPr>
          <p:nvPr>
            <p:ph type="subTitle"/>
          </p:nvPr>
        </p:nvSpPr>
        <p:spPr>
          <a:xfrm>
            <a:off x="504000" y="226080"/>
            <a:ext cx="9071640" cy="4388400"/>
          </a:xfrm>
          <a:prstGeom prst="rect">
            <a:avLst/>
          </a:prstGeom>
        </p:spPr>
        <p:txBody>
          <a:bodyPr lIns="0" rIns="0" tIns="0" bIns="0" anchor="ctr">
            <a:noAutofit/>
          </a:bodyPr>
          <a:p>
            <a:pPr algn="ctr"/>
            <a:endParaRPr b="0" lang="en-GB" sz="1600" spc="-1" strike="noStrike">
              <a:latin typeface="Gill Sans MT"/>
            </a:endParaRPr>
          </a:p>
        </p:txBody>
      </p:sp>
    </p:spTree>
  </p:cSld>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46"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247"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248" name="PlaceHolder 3"/>
          <p:cNvSpPr>
            <a:spLocks noGrp="1"/>
          </p:cNvSpPr>
          <p:nvPr>
            <p:ph type="body"/>
          </p:nvPr>
        </p:nvSpPr>
        <p:spPr>
          <a:xfrm>
            <a:off x="5152680" y="1326600"/>
            <a:ext cx="4426920" cy="3288240"/>
          </a:xfrm>
          <a:prstGeom prst="rect">
            <a:avLst/>
          </a:prstGeom>
        </p:spPr>
        <p:txBody>
          <a:bodyPr lIns="0" rIns="0" tIns="0" bIns="0">
            <a:normAutofit/>
          </a:bodyPr>
          <a:p>
            <a:endParaRPr b="0" lang="en-GB" sz="3200" spc="-1" strike="noStrike">
              <a:latin typeface="Arial"/>
            </a:endParaRPr>
          </a:p>
        </p:txBody>
      </p:sp>
      <p:sp>
        <p:nvSpPr>
          <p:cNvPr id="249" name="PlaceHolder 4"/>
          <p:cNvSpPr>
            <a:spLocks noGrp="1"/>
          </p:cNvSpPr>
          <p:nvPr>
            <p:ph type="body"/>
          </p:nvPr>
        </p:nvSpPr>
        <p:spPr>
          <a:xfrm>
            <a:off x="50400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50"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251" name="PlaceHolder 2"/>
          <p:cNvSpPr>
            <a:spLocks noGrp="1"/>
          </p:cNvSpPr>
          <p:nvPr>
            <p:ph type="body"/>
          </p:nvPr>
        </p:nvSpPr>
        <p:spPr>
          <a:xfrm>
            <a:off x="504000" y="1326600"/>
            <a:ext cx="4426920" cy="3288240"/>
          </a:xfrm>
          <a:prstGeom prst="rect">
            <a:avLst/>
          </a:prstGeom>
        </p:spPr>
        <p:txBody>
          <a:bodyPr lIns="0" rIns="0" tIns="0" bIns="0">
            <a:normAutofit/>
          </a:bodyPr>
          <a:p>
            <a:endParaRPr b="0" lang="en-GB" sz="3200" spc="-1" strike="noStrike">
              <a:latin typeface="Arial"/>
            </a:endParaRPr>
          </a:p>
        </p:txBody>
      </p:sp>
      <p:sp>
        <p:nvSpPr>
          <p:cNvPr id="252"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253" name="PlaceHolder 4"/>
          <p:cNvSpPr>
            <a:spLocks noGrp="1"/>
          </p:cNvSpPr>
          <p:nvPr>
            <p:ph type="body"/>
          </p:nvPr>
        </p:nvSpPr>
        <p:spPr>
          <a:xfrm>
            <a:off x="515268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54"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255"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256"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257" name="PlaceHolder 4"/>
          <p:cNvSpPr>
            <a:spLocks noGrp="1"/>
          </p:cNvSpPr>
          <p:nvPr>
            <p:ph type="body"/>
          </p:nvPr>
        </p:nvSpPr>
        <p:spPr>
          <a:xfrm>
            <a:off x="504000" y="3044160"/>
            <a:ext cx="907164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58"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259" name="PlaceHolder 2"/>
          <p:cNvSpPr>
            <a:spLocks noGrp="1"/>
          </p:cNvSpPr>
          <p:nvPr>
            <p:ph type="body"/>
          </p:nvPr>
        </p:nvSpPr>
        <p:spPr>
          <a:xfrm>
            <a:off x="504000" y="1326600"/>
            <a:ext cx="9071640" cy="1568160"/>
          </a:xfrm>
          <a:prstGeom prst="rect">
            <a:avLst/>
          </a:prstGeom>
        </p:spPr>
        <p:txBody>
          <a:bodyPr lIns="0" rIns="0" tIns="0" bIns="0">
            <a:normAutofit/>
          </a:bodyPr>
          <a:p>
            <a:endParaRPr b="0" lang="en-GB" sz="3200" spc="-1" strike="noStrike">
              <a:latin typeface="Arial"/>
            </a:endParaRPr>
          </a:p>
        </p:txBody>
      </p:sp>
      <p:sp>
        <p:nvSpPr>
          <p:cNvPr id="260" name="PlaceHolder 3"/>
          <p:cNvSpPr>
            <a:spLocks noGrp="1"/>
          </p:cNvSpPr>
          <p:nvPr>
            <p:ph type="body"/>
          </p:nvPr>
        </p:nvSpPr>
        <p:spPr>
          <a:xfrm>
            <a:off x="504000" y="3044160"/>
            <a:ext cx="907164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61"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262"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263"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264" name="PlaceHolder 4"/>
          <p:cNvSpPr>
            <a:spLocks noGrp="1"/>
          </p:cNvSpPr>
          <p:nvPr>
            <p:ph type="body"/>
          </p:nvPr>
        </p:nvSpPr>
        <p:spPr>
          <a:xfrm>
            <a:off x="504000" y="3044160"/>
            <a:ext cx="4426920" cy="1568160"/>
          </a:xfrm>
          <a:prstGeom prst="rect">
            <a:avLst/>
          </a:prstGeom>
        </p:spPr>
        <p:txBody>
          <a:bodyPr lIns="0" rIns="0" tIns="0" bIns="0">
            <a:normAutofit/>
          </a:bodyPr>
          <a:p>
            <a:endParaRPr b="0" lang="en-GB" sz="3200" spc="-1" strike="noStrike">
              <a:latin typeface="Arial"/>
            </a:endParaRPr>
          </a:p>
        </p:txBody>
      </p:sp>
      <p:sp>
        <p:nvSpPr>
          <p:cNvPr id="265" name="PlaceHolder 5"/>
          <p:cNvSpPr>
            <a:spLocks noGrp="1"/>
          </p:cNvSpPr>
          <p:nvPr>
            <p:ph type="body"/>
          </p:nvPr>
        </p:nvSpPr>
        <p:spPr>
          <a:xfrm>
            <a:off x="515268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66"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267" name="PlaceHolder 2"/>
          <p:cNvSpPr>
            <a:spLocks noGrp="1"/>
          </p:cNvSpPr>
          <p:nvPr>
            <p:ph type="body"/>
          </p:nvPr>
        </p:nvSpPr>
        <p:spPr>
          <a:xfrm>
            <a:off x="504000" y="1326600"/>
            <a:ext cx="2920680" cy="1568160"/>
          </a:xfrm>
          <a:prstGeom prst="rect">
            <a:avLst/>
          </a:prstGeom>
        </p:spPr>
        <p:txBody>
          <a:bodyPr lIns="0" rIns="0" tIns="0" bIns="0">
            <a:normAutofit/>
          </a:bodyPr>
          <a:p>
            <a:endParaRPr b="0" lang="en-GB" sz="3200" spc="-1" strike="noStrike">
              <a:latin typeface="Arial"/>
            </a:endParaRPr>
          </a:p>
        </p:txBody>
      </p:sp>
      <p:sp>
        <p:nvSpPr>
          <p:cNvPr id="268" name="PlaceHolder 3"/>
          <p:cNvSpPr>
            <a:spLocks noGrp="1"/>
          </p:cNvSpPr>
          <p:nvPr>
            <p:ph type="body"/>
          </p:nvPr>
        </p:nvSpPr>
        <p:spPr>
          <a:xfrm>
            <a:off x="3571200" y="1326600"/>
            <a:ext cx="2920680" cy="1568160"/>
          </a:xfrm>
          <a:prstGeom prst="rect">
            <a:avLst/>
          </a:prstGeom>
        </p:spPr>
        <p:txBody>
          <a:bodyPr lIns="0" rIns="0" tIns="0" bIns="0">
            <a:normAutofit/>
          </a:bodyPr>
          <a:p>
            <a:endParaRPr b="0" lang="en-GB" sz="3200" spc="-1" strike="noStrike">
              <a:latin typeface="Arial"/>
            </a:endParaRPr>
          </a:p>
        </p:txBody>
      </p:sp>
      <p:sp>
        <p:nvSpPr>
          <p:cNvPr id="269" name="PlaceHolder 4"/>
          <p:cNvSpPr>
            <a:spLocks noGrp="1"/>
          </p:cNvSpPr>
          <p:nvPr>
            <p:ph type="body"/>
          </p:nvPr>
        </p:nvSpPr>
        <p:spPr>
          <a:xfrm>
            <a:off x="6638040" y="1326600"/>
            <a:ext cx="2920680" cy="1568160"/>
          </a:xfrm>
          <a:prstGeom prst="rect">
            <a:avLst/>
          </a:prstGeom>
        </p:spPr>
        <p:txBody>
          <a:bodyPr lIns="0" rIns="0" tIns="0" bIns="0">
            <a:normAutofit/>
          </a:bodyPr>
          <a:p>
            <a:endParaRPr b="0" lang="en-GB" sz="3200" spc="-1" strike="noStrike">
              <a:latin typeface="Arial"/>
            </a:endParaRPr>
          </a:p>
        </p:txBody>
      </p:sp>
      <p:sp>
        <p:nvSpPr>
          <p:cNvPr id="270" name="PlaceHolder 5"/>
          <p:cNvSpPr>
            <a:spLocks noGrp="1"/>
          </p:cNvSpPr>
          <p:nvPr>
            <p:ph type="body"/>
          </p:nvPr>
        </p:nvSpPr>
        <p:spPr>
          <a:xfrm>
            <a:off x="504000" y="3044160"/>
            <a:ext cx="2920680" cy="1568160"/>
          </a:xfrm>
          <a:prstGeom prst="rect">
            <a:avLst/>
          </a:prstGeom>
        </p:spPr>
        <p:txBody>
          <a:bodyPr lIns="0" rIns="0" tIns="0" bIns="0">
            <a:normAutofit/>
          </a:bodyPr>
          <a:p>
            <a:endParaRPr b="0" lang="en-GB" sz="3200" spc="-1" strike="noStrike">
              <a:latin typeface="Arial"/>
            </a:endParaRPr>
          </a:p>
        </p:txBody>
      </p:sp>
      <p:sp>
        <p:nvSpPr>
          <p:cNvPr id="271" name="PlaceHolder 6"/>
          <p:cNvSpPr>
            <a:spLocks noGrp="1"/>
          </p:cNvSpPr>
          <p:nvPr>
            <p:ph type="body"/>
          </p:nvPr>
        </p:nvSpPr>
        <p:spPr>
          <a:xfrm>
            <a:off x="3571200" y="3044160"/>
            <a:ext cx="2920680" cy="1568160"/>
          </a:xfrm>
          <a:prstGeom prst="rect">
            <a:avLst/>
          </a:prstGeom>
        </p:spPr>
        <p:txBody>
          <a:bodyPr lIns="0" rIns="0" tIns="0" bIns="0">
            <a:normAutofit/>
          </a:bodyPr>
          <a:p>
            <a:endParaRPr b="0" lang="en-GB" sz="3200" spc="-1" strike="noStrike">
              <a:latin typeface="Arial"/>
            </a:endParaRPr>
          </a:p>
        </p:txBody>
      </p:sp>
      <p:sp>
        <p:nvSpPr>
          <p:cNvPr id="272" name="PlaceHolder 7"/>
          <p:cNvSpPr>
            <a:spLocks noGrp="1"/>
          </p:cNvSpPr>
          <p:nvPr>
            <p:ph type="body"/>
          </p:nvPr>
        </p:nvSpPr>
        <p:spPr>
          <a:xfrm>
            <a:off x="6638040" y="3044160"/>
            <a:ext cx="292068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82"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283" name="PlaceHolder 2"/>
          <p:cNvSpPr>
            <a:spLocks noGrp="1"/>
          </p:cNvSpPr>
          <p:nvPr>
            <p:ph type="subTitle"/>
          </p:nvPr>
        </p:nvSpPr>
        <p:spPr>
          <a:xfrm>
            <a:off x="504000" y="1326600"/>
            <a:ext cx="9071640" cy="3288240"/>
          </a:xfrm>
          <a:prstGeom prst="rect">
            <a:avLst/>
          </a:prstGeom>
        </p:spPr>
        <p:txBody>
          <a:bodyPr lIns="0" rIns="0" tIns="0" bIns="0" anchor="ctr">
            <a:noAutofit/>
          </a:bodyPr>
          <a:p>
            <a:pPr algn="ctr"/>
            <a:endParaRPr b="0" lang="en-GB" sz="1600" spc="-1" strike="noStrike">
              <a:latin typeface="Gill Sans MT"/>
            </a:endParaRPr>
          </a:p>
        </p:txBody>
      </p:sp>
    </p:spTree>
  </p:cSld>
</p:sldLayout>
</file>

<file path=ppt/slideLayouts/slideLayout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84"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285" name="PlaceHolder 2"/>
          <p:cNvSpPr>
            <a:spLocks noGrp="1"/>
          </p:cNvSpPr>
          <p:nvPr>
            <p:ph type="body"/>
          </p:nvPr>
        </p:nvSpPr>
        <p:spPr>
          <a:xfrm>
            <a:off x="504000" y="1326600"/>
            <a:ext cx="9071640" cy="3288240"/>
          </a:xfrm>
          <a:prstGeom prst="rect">
            <a:avLst/>
          </a:prstGeom>
        </p:spPr>
        <p:txBody>
          <a:bodyPr lIns="0" rIns="0" tIns="0" bIns="0">
            <a:normAutofit/>
          </a:bodyPr>
          <a:p>
            <a:endParaRPr b="0" lang="en-GB" sz="3200" spc="-1" strike="noStrike">
              <a:latin typeface="Arial"/>
            </a:endParaRPr>
          </a:p>
        </p:txBody>
      </p:sp>
    </p:spTree>
  </p:cSld>
</p:sldLayout>
</file>

<file path=ppt/slideLayouts/slideLayout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86"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287" name="PlaceHolder 2"/>
          <p:cNvSpPr>
            <a:spLocks noGrp="1"/>
          </p:cNvSpPr>
          <p:nvPr>
            <p:ph type="body"/>
          </p:nvPr>
        </p:nvSpPr>
        <p:spPr>
          <a:xfrm>
            <a:off x="504000" y="1326600"/>
            <a:ext cx="4426920" cy="3288240"/>
          </a:xfrm>
          <a:prstGeom prst="rect">
            <a:avLst/>
          </a:prstGeom>
        </p:spPr>
        <p:txBody>
          <a:bodyPr lIns="0" rIns="0" tIns="0" bIns="0">
            <a:normAutofit/>
          </a:bodyPr>
          <a:p>
            <a:endParaRPr b="0" lang="en-GB" sz="3200" spc="-1" strike="noStrike">
              <a:latin typeface="Arial"/>
            </a:endParaRPr>
          </a:p>
        </p:txBody>
      </p:sp>
      <p:sp>
        <p:nvSpPr>
          <p:cNvPr id="288" name="PlaceHolder 3"/>
          <p:cNvSpPr>
            <a:spLocks noGrp="1"/>
          </p:cNvSpPr>
          <p:nvPr>
            <p:ph type="body"/>
          </p:nvPr>
        </p:nvSpPr>
        <p:spPr>
          <a:xfrm>
            <a:off x="5152680" y="1326600"/>
            <a:ext cx="4426920" cy="3288240"/>
          </a:xfrm>
          <a:prstGeom prst="rect">
            <a:avLst/>
          </a:prstGeom>
        </p:spPr>
        <p:txBody>
          <a:bodyPr lIns="0" rIns="0" tIns="0" bIns="0">
            <a:normAutofit/>
          </a:bodyPr>
          <a:p>
            <a:endParaRPr b="0" lang="en-GB" sz="3200" spc="-1" strike="noStrike">
              <a:latin typeface="Arial"/>
            </a:endParaRPr>
          </a:p>
        </p:txBody>
      </p:sp>
    </p:spTree>
  </p:cSld>
</p:sldLayout>
</file>

<file path=ppt/slideLayouts/slideLayout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89"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Tree>
  </p:cSld>
</p:sldLayout>
</file>

<file path=ppt/slideLayouts/slideLayout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90" name="PlaceHolder 1"/>
          <p:cNvSpPr>
            <a:spLocks noGrp="1"/>
          </p:cNvSpPr>
          <p:nvPr>
            <p:ph type="subTitle"/>
          </p:nvPr>
        </p:nvSpPr>
        <p:spPr>
          <a:xfrm>
            <a:off x="504000" y="226080"/>
            <a:ext cx="9071640" cy="4388400"/>
          </a:xfrm>
          <a:prstGeom prst="rect">
            <a:avLst/>
          </a:prstGeom>
        </p:spPr>
        <p:txBody>
          <a:bodyPr lIns="0" rIns="0" tIns="0" bIns="0" anchor="ctr">
            <a:noAutofit/>
          </a:bodyPr>
          <a:p>
            <a:pPr algn="ctr"/>
            <a:endParaRPr b="0" lang="en-GB" sz="1600" spc="-1" strike="noStrike">
              <a:latin typeface="Gill Sans MT"/>
            </a:endParaRPr>
          </a:p>
        </p:txBody>
      </p:sp>
    </p:spTree>
  </p:cSld>
</p:sldLayout>
</file>

<file path=ppt/slideLayouts/slideLayout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91"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292"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293" name="PlaceHolder 3"/>
          <p:cNvSpPr>
            <a:spLocks noGrp="1"/>
          </p:cNvSpPr>
          <p:nvPr>
            <p:ph type="body"/>
          </p:nvPr>
        </p:nvSpPr>
        <p:spPr>
          <a:xfrm>
            <a:off x="5152680" y="1326600"/>
            <a:ext cx="4426920" cy="3288240"/>
          </a:xfrm>
          <a:prstGeom prst="rect">
            <a:avLst/>
          </a:prstGeom>
        </p:spPr>
        <p:txBody>
          <a:bodyPr lIns="0" rIns="0" tIns="0" bIns="0">
            <a:normAutofit/>
          </a:bodyPr>
          <a:p>
            <a:endParaRPr b="0" lang="en-GB" sz="3200" spc="-1" strike="noStrike">
              <a:latin typeface="Arial"/>
            </a:endParaRPr>
          </a:p>
        </p:txBody>
      </p:sp>
      <p:sp>
        <p:nvSpPr>
          <p:cNvPr id="294" name="PlaceHolder 4"/>
          <p:cNvSpPr>
            <a:spLocks noGrp="1"/>
          </p:cNvSpPr>
          <p:nvPr>
            <p:ph type="body"/>
          </p:nvPr>
        </p:nvSpPr>
        <p:spPr>
          <a:xfrm>
            <a:off x="50400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95"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296" name="PlaceHolder 2"/>
          <p:cNvSpPr>
            <a:spLocks noGrp="1"/>
          </p:cNvSpPr>
          <p:nvPr>
            <p:ph type="body"/>
          </p:nvPr>
        </p:nvSpPr>
        <p:spPr>
          <a:xfrm>
            <a:off x="504000" y="1326600"/>
            <a:ext cx="4426920" cy="3288240"/>
          </a:xfrm>
          <a:prstGeom prst="rect">
            <a:avLst/>
          </a:prstGeom>
        </p:spPr>
        <p:txBody>
          <a:bodyPr lIns="0" rIns="0" tIns="0" bIns="0">
            <a:normAutofit/>
          </a:bodyPr>
          <a:p>
            <a:endParaRPr b="0" lang="en-GB" sz="3200" spc="-1" strike="noStrike">
              <a:latin typeface="Arial"/>
            </a:endParaRPr>
          </a:p>
        </p:txBody>
      </p:sp>
      <p:sp>
        <p:nvSpPr>
          <p:cNvPr id="297"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298" name="PlaceHolder 4"/>
          <p:cNvSpPr>
            <a:spLocks noGrp="1"/>
          </p:cNvSpPr>
          <p:nvPr>
            <p:ph type="body"/>
          </p:nvPr>
        </p:nvSpPr>
        <p:spPr>
          <a:xfrm>
            <a:off x="515268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99"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300"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301"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302" name="PlaceHolder 4"/>
          <p:cNvSpPr>
            <a:spLocks noGrp="1"/>
          </p:cNvSpPr>
          <p:nvPr>
            <p:ph type="body"/>
          </p:nvPr>
        </p:nvSpPr>
        <p:spPr>
          <a:xfrm>
            <a:off x="504000" y="3044160"/>
            <a:ext cx="907164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03"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304" name="PlaceHolder 2"/>
          <p:cNvSpPr>
            <a:spLocks noGrp="1"/>
          </p:cNvSpPr>
          <p:nvPr>
            <p:ph type="body"/>
          </p:nvPr>
        </p:nvSpPr>
        <p:spPr>
          <a:xfrm>
            <a:off x="504000" y="1326600"/>
            <a:ext cx="9071640" cy="1568160"/>
          </a:xfrm>
          <a:prstGeom prst="rect">
            <a:avLst/>
          </a:prstGeom>
        </p:spPr>
        <p:txBody>
          <a:bodyPr lIns="0" rIns="0" tIns="0" bIns="0">
            <a:normAutofit/>
          </a:bodyPr>
          <a:p>
            <a:endParaRPr b="0" lang="en-GB" sz="3200" spc="-1" strike="noStrike">
              <a:latin typeface="Arial"/>
            </a:endParaRPr>
          </a:p>
        </p:txBody>
      </p:sp>
      <p:sp>
        <p:nvSpPr>
          <p:cNvPr id="305" name="PlaceHolder 3"/>
          <p:cNvSpPr>
            <a:spLocks noGrp="1"/>
          </p:cNvSpPr>
          <p:nvPr>
            <p:ph type="body"/>
          </p:nvPr>
        </p:nvSpPr>
        <p:spPr>
          <a:xfrm>
            <a:off x="504000" y="3044160"/>
            <a:ext cx="907164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06"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307"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308"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309" name="PlaceHolder 4"/>
          <p:cNvSpPr>
            <a:spLocks noGrp="1"/>
          </p:cNvSpPr>
          <p:nvPr>
            <p:ph type="body"/>
          </p:nvPr>
        </p:nvSpPr>
        <p:spPr>
          <a:xfrm>
            <a:off x="504000" y="3044160"/>
            <a:ext cx="4426920" cy="1568160"/>
          </a:xfrm>
          <a:prstGeom prst="rect">
            <a:avLst/>
          </a:prstGeom>
        </p:spPr>
        <p:txBody>
          <a:bodyPr lIns="0" rIns="0" tIns="0" bIns="0">
            <a:normAutofit/>
          </a:bodyPr>
          <a:p>
            <a:endParaRPr b="0" lang="en-GB" sz="3200" spc="-1" strike="noStrike">
              <a:latin typeface="Arial"/>
            </a:endParaRPr>
          </a:p>
        </p:txBody>
      </p:sp>
      <p:sp>
        <p:nvSpPr>
          <p:cNvPr id="310" name="PlaceHolder 5"/>
          <p:cNvSpPr>
            <a:spLocks noGrp="1"/>
          </p:cNvSpPr>
          <p:nvPr>
            <p:ph type="body"/>
          </p:nvPr>
        </p:nvSpPr>
        <p:spPr>
          <a:xfrm>
            <a:off x="515268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11"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312" name="PlaceHolder 2"/>
          <p:cNvSpPr>
            <a:spLocks noGrp="1"/>
          </p:cNvSpPr>
          <p:nvPr>
            <p:ph type="body"/>
          </p:nvPr>
        </p:nvSpPr>
        <p:spPr>
          <a:xfrm>
            <a:off x="504000" y="1326600"/>
            <a:ext cx="2920680" cy="1568160"/>
          </a:xfrm>
          <a:prstGeom prst="rect">
            <a:avLst/>
          </a:prstGeom>
        </p:spPr>
        <p:txBody>
          <a:bodyPr lIns="0" rIns="0" tIns="0" bIns="0">
            <a:normAutofit/>
          </a:bodyPr>
          <a:p>
            <a:endParaRPr b="0" lang="en-GB" sz="3200" spc="-1" strike="noStrike">
              <a:latin typeface="Arial"/>
            </a:endParaRPr>
          </a:p>
        </p:txBody>
      </p:sp>
      <p:sp>
        <p:nvSpPr>
          <p:cNvPr id="313" name="PlaceHolder 3"/>
          <p:cNvSpPr>
            <a:spLocks noGrp="1"/>
          </p:cNvSpPr>
          <p:nvPr>
            <p:ph type="body"/>
          </p:nvPr>
        </p:nvSpPr>
        <p:spPr>
          <a:xfrm>
            <a:off x="3571200" y="1326600"/>
            <a:ext cx="2920680" cy="1568160"/>
          </a:xfrm>
          <a:prstGeom prst="rect">
            <a:avLst/>
          </a:prstGeom>
        </p:spPr>
        <p:txBody>
          <a:bodyPr lIns="0" rIns="0" tIns="0" bIns="0">
            <a:normAutofit/>
          </a:bodyPr>
          <a:p>
            <a:endParaRPr b="0" lang="en-GB" sz="3200" spc="-1" strike="noStrike">
              <a:latin typeface="Arial"/>
            </a:endParaRPr>
          </a:p>
        </p:txBody>
      </p:sp>
      <p:sp>
        <p:nvSpPr>
          <p:cNvPr id="314" name="PlaceHolder 4"/>
          <p:cNvSpPr>
            <a:spLocks noGrp="1"/>
          </p:cNvSpPr>
          <p:nvPr>
            <p:ph type="body"/>
          </p:nvPr>
        </p:nvSpPr>
        <p:spPr>
          <a:xfrm>
            <a:off x="6638040" y="1326600"/>
            <a:ext cx="2920680" cy="1568160"/>
          </a:xfrm>
          <a:prstGeom prst="rect">
            <a:avLst/>
          </a:prstGeom>
        </p:spPr>
        <p:txBody>
          <a:bodyPr lIns="0" rIns="0" tIns="0" bIns="0">
            <a:normAutofit/>
          </a:bodyPr>
          <a:p>
            <a:endParaRPr b="0" lang="en-GB" sz="3200" spc="-1" strike="noStrike">
              <a:latin typeface="Arial"/>
            </a:endParaRPr>
          </a:p>
        </p:txBody>
      </p:sp>
      <p:sp>
        <p:nvSpPr>
          <p:cNvPr id="315" name="PlaceHolder 5"/>
          <p:cNvSpPr>
            <a:spLocks noGrp="1"/>
          </p:cNvSpPr>
          <p:nvPr>
            <p:ph type="body"/>
          </p:nvPr>
        </p:nvSpPr>
        <p:spPr>
          <a:xfrm>
            <a:off x="504000" y="3044160"/>
            <a:ext cx="2920680" cy="1568160"/>
          </a:xfrm>
          <a:prstGeom prst="rect">
            <a:avLst/>
          </a:prstGeom>
        </p:spPr>
        <p:txBody>
          <a:bodyPr lIns="0" rIns="0" tIns="0" bIns="0">
            <a:normAutofit/>
          </a:bodyPr>
          <a:p>
            <a:endParaRPr b="0" lang="en-GB" sz="3200" spc="-1" strike="noStrike">
              <a:latin typeface="Arial"/>
            </a:endParaRPr>
          </a:p>
        </p:txBody>
      </p:sp>
      <p:sp>
        <p:nvSpPr>
          <p:cNvPr id="316" name="PlaceHolder 6"/>
          <p:cNvSpPr>
            <a:spLocks noGrp="1"/>
          </p:cNvSpPr>
          <p:nvPr>
            <p:ph type="body"/>
          </p:nvPr>
        </p:nvSpPr>
        <p:spPr>
          <a:xfrm>
            <a:off x="3571200" y="3044160"/>
            <a:ext cx="2920680" cy="1568160"/>
          </a:xfrm>
          <a:prstGeom prst="rect">
            <a:avLst/>
          </a:prstGeom>
        </p:spPr>
        <p:txBody>
          <a:bodyPr lIns="0" rIns="0" tIns="0" bIns="0">
            <a:normAutofit/>
          </a:bodyPr>
          <a:p>
            <a:endParaRPr b="0" lang="en-GB" sz="3200" spc="-1" strike="noStrike">
              <a:latin typeface="Arial"/>
            </a:endParaRPr>
          </a:p>
        </p:txBody>
      </p:sp>
      <p:sp>
        <p:nvSpPr>
          <p:cNvPr id="317" name="PlaceHolder 7"/>
          <p:cNvSpPr>
            <a:spLocks noGrp="1"/>
          </p:cNvSpPr>
          <p:nvPr>
            <p:ph type="body"/>
          </p:nvPr>
        </p:nvSpPr>
        <p:spPr>
          <a:xfrm>
            <a:off x="6638040" y="3044160"/>
            <a:ext cx="292068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8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8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25"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326" name="PlaceHolder 2"/>
          <p:cNvSpPr>
            <a:spLocks noGrp="1"/>
          </p:cNvSpPr>
          <p:nvPr>
            <p:ph type="subTitle"/>
          </p:nvPr>
        </p:nvSpPr>
        <p:spPr>
          <a:xfrm>
            <a:off x="504000" y="1326600"/>
            <a:ext cx="9071640" cy="3288240"/>
          </a:xfrm>
          <a:prstGeom prst="rect">
            <a:avLst/>
          </a:prstGeom>
        </p:spPr>
        <p:txBody>
          <a:bodyPr lIns="0" rIns="0" tIns="0" bIns="0" anchor="ctr">
            <a:noAutofit/>
          </a:bodyPr>
          <a:p>
            <a:pPr algn="ctr"/>
            <a:endParaRPr b="0" lang="en-GB" sz="1600" spc="-1" strike="noStrike">
              <a:latin typeface="Gill Sans MT"/>
            </a:endParaRPr>
          </a:p>
        </p:txBody>
      </p:sp>
    </p:spTree>
  </p:cSld>
</p:sldLayout>
</file>

<file path=ppt/slideLayouts/slideLayout8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327"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328" name="PlaceHolder 2"/>
          <p:cNvSpPr>
            <a:spLocks noGrp="1"/>
          </p:cNvSpPr>
          <p:nvPr>
            <p:ph type="body"/>
          </p:nvPr>
        </p:nvSpPr>
        <p:spPr>
          <a:xfrm>
            <a:off x="504000" y="1326600"/>
            <a:ext cx="9071640" cy="3288240"/>
          </a:xfrm>
          <a:prstGeom prst="rect">
            <a:avLst/>
          </a:prstGeom>
        </p:spPr>
        <p:txBody>
          <a:bodyPr lIns="0" rIns="0" tIns="0" bIns="0">
            <a:normAutofit/>
          </a:bodyPr>
          <a:p>
            <a:endParaRPr b="0" lang="en-GB" sz="3200" spc="-1" strike="noStrike">
              <a:latin typeface="Arial"/>
            </a:endParaRPr>
          </a:p>
        </p:txBody>
      </p:sp>
    </p:spTree>
  </p:cSld>
</p:sldLayout>
</file>

<file path=ppt/slideLayouts/slideLayout8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329"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330" name="PlaceHolder 2"/>
          <p:cNvSpPr>
            <a:spLocks noGrp="1"/>
          </p:cNvSpPr>
          <p:nvPr>
            <p:ph type="body"/>
          </p:nvPr>
        </p:nvSpPr>
        <p:spPr>
          <a:xfrm>
            <a:off x="504000" y="1326600"/>
            <a:ext cx="4426920" cy="3288240"/>
          </a:xfrm>
          <a:prstGeom prst="rect">
            <a:avLst/>
          </a:prstGeom>
        </p:spPr>
        <p:txBody>
          <a:bodyPr lIns="0" rIns="0" tIns="0" bIns="0">
            <a:normAutofit/>
          </a:bodyPr>
          <a:p>
            <a:endParaRPr b="0" lang="en-GB" sz="3200" spc="-1" strike="noStrike">
              <a:latin typeface="Arial"/>
            </a:endParaRPr>
          </a:p>
        </p:txBody>
      </p:sp>
      <p:sp>
        <p:nvSpPr>
          <p:cNvPr id="331" name="PlaceHolder 3"/>
          <p:cNvSpPr>
            <a:spLocks noGrp="1"/>
          </p:cNvSpPr>
          <p:nvPr>
            <p:ph type="body"/>
          </p:nvPr>
        </p:nvSpPr>
        <p:spPr>
          <a:xfrm>
            <a:off x="5152680" y="1326600"/>
            <a:ext cx="4426920" cy="3288240"/>
          </a:xfrm>
          <a:prstGeom prst="rect">
            <a:avLst/>
          </a:prstGeom>
        </p:spPr>
        <p:txBody>
          <a:bodyPr lIns="0" rIns="0" tIns="0" bIns="0">
            <a:normAutofit/>
          </a:bodyPr>
          <a:p>
            <a:endParaRPr b="0" lang="en-GB" sz="3200" spc="-1" strike="noStrike">
              <a:latin typeface="Arial"/>
            </a:endParaRPr>
          </a:p>
        </p:txBody>
      </p:sp>
    </p:spTree>
  </p:cSld>
</p:sldLayout>
</file>

<file path=ppt/slideLayouts/slideLayout8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332"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Tree>
  </p:cSld>
</p:sldLayout>
</file>

<file path=ppt/slideLayouts/slideLayout9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333" name="PlaceHolder 1"/>
          <p:cNvSpPr>
            <a:spLocks noGrp="1"/>
          </p:cNvSpPr>
          <p:nvPr>
            <p:ph type="subTitle"/>
          </p:nvPr>
        </p:nvSpPr>
        <p:spPr>
          <a:xfrm>
            <a:off x="504000" y="226080"/>
            <a:ext cx="9071640" cy="4388400"/>
          </a:xfrm>
          <a:prstGeom prst="rect">
            <a:avLst/>
          </a:prstGeom>
        </p:spPr>
        <p:txBody>
          <a:bodyPr lIns="0" rIns="0" tIns="0" bIns="0" anchor="ctr">
            <a:noAutofit/>
          </a:bodyPr>
          <a:p>
            <a:pPr algn="ctr"/>
            <a:endParaRPr b="0" lang="en-GB" sz="1600" spc="-1" strike="noStrike">
              <a:latin typeface="Gill Sans MT"/>
            </a:endParaRPr>
          </a:p>
        </p:txBody>
      </p:sp>
    </p:spTree>
  </p:cSld>
</p:sldLayout>
</file>

<file path=ppt/slideLayouts/slideLayout9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334"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335"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336" name="PlaceHolder 3"/>
          <p:cNvSpPr>
            <a:spLocks noGrp="1"/>
          </p:cNvSpPr>
          <p:nvPr>
            <p:ph type="body"/>
          </p:nvPr>
        </p:nvSpPr>
        <p:spPr>
          <a:xfrm>
            <a:off x="5152680" y="1326600"/>
            <a:ext cx="4426920" cy="3288240"/>
          </a:xfrm>
          <a:prstGeom prst="rect">
            <a:avLst/>
          </a:prstGeom>
        </p:spPr>
        <p:txBody>
          <a:bodyPr lIns="0" rIns="0" tIns="0" bIns="0">
            <a:normAutofit/>
          </a:bodyPr>
          <a:p>
            <a:endParaRPr b="0" lang="en-GB" sz="3200" spc="-1" strike="noStrike">
              <a:latin typeface="Arial"/>
            </a:endParaRPr>
          </a:p>
        </p:txBody>
      </p:sp>
      <p:sp>
        <p:nvSpPr>
          <p:cNvPr id="337" name="PlaceHolder 4"/>
          <p:cNvSpPr>
            <a:spLocks noGrp="1"/>
          </p:cNvSpPr>
          <p:nvPr>
            <p:ph type="body"/>
          </p:nvPr>
        </p:nvSpPr>
        <p:spPr>
          <a:xfrm>
            <a:off x="50400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9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338"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339" name="PlaceHolder 2"/>
          <p:cNvSpPr>
            <a:spLocks noGrp="1"/>
          </p:cNvSpPr>
          <p:nvPr>
            <p:ph type="body"/>
          </p:nvPr>
        </p:nvSpPr>
        <p:spPr>
          <a:xfrm>
            <a:off x="504000" y="1326600"/>
            <a:ext cx="4426920" cy="3288240"/>
          </a:xfrm>
          <a:prstGeom prst="rect">
            <a:avLst/>
          </a:prstGeom>
        </p:spPr>
        <p:txBody>
          <a:bodyPr lIns="0" rIns="0" tIns="0" bIns="0">
            <a:normAutofit/>
          </a:bodyPr>
          <a:p>
            <a:endParaRPr b="0" lang="en-GB" sz="3200" spc="-1" strike="noStrike">
              <a:latin typeface="Arial"/>
            </a:endParaRPr>
          </a:p>
        </p:txBody>
      </p:sp>
      <p:sp>
        <p:nvSpPr>
          <p:cNvPr id="340"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341" name="PlaceHolder 4"/>
          <p:cNvSpPr>
            <a:spLocks noGrp="1"/>
          </p:cNvSpPr>
          <p:nvPr>
            <p:ph type="body"/>
          </p:nvPr>
        </p:nvSpPr>
        <p:spPr>
          <a:xfrm>
            <a:off x="515268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9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342"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343"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344"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345" name="PlaceHolder 4"/>
          <p:cNvSpPr>
            <a:spLocks noGrp="1"/>
          </p:cNvSpPr>
          <p:nvPr>
            <p:ph type="body"/>
          </p:nvPr>
        </p:nvSpPr>
        <p:spPr>
          <a:xfrm>
            <a:off x="504000" y="3044160"/>
            <a:ext cx="907164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9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46"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347" name="PlaceHolder 2"/>
          <p:cNvSpPr>
            <a:spLocks noGrp="1"/>
          </p:cNvSpPr>
          <p:nvPr>
            <p:ph type="body"/>
          </p:nvPr>
        </p:nvSpPr>
        <p:spPr>
          <a:xfrm>
            <a:off x="504000" y="1326600"/>
            <a:ext cx="9071640" cy="1568160"/>
          </a:xfrm>
          <a:prstGeom prst="rect">
            <a:avLst/>
          </a:prstGeom>
        </p:spPr>
        <p:txBody>
          <a:bodyPr lIns="0" rIns="0" tIns="0" bIns="0">
            <a:normAutofit/>
          </a:bodyPr>
          <a:p>
            <a:endParaRPr b="0" lang="en-GB" sz="3200" spc="-1" strike="noStrike">
              <a:latin typeface="Arial"/>
            </a:endParaRPr>
          </a:p>
        </p:txBody>
      </p:sp>
      <p:sp>
        <p:nvSpPr>
          <p:cNvPr id="348" name="PlaceHolder 3"/>
          <p:cNvSpPr>
            <a:spLocks noGrp="1"/>
          </p:cNvSpPr>
          <p:nvPr>
            <p:ph type="body"/>
          </p:nvPr>
        </p:nvSpPr>
        <p:spPr>
          <a:xfrm>
            <a:off x="504000" y="3044160"/>
            <a:ext cx="907164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9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49"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350" name="PlaceHolder 2"/>
          <p:cNvSpPr>
            <a:spLocks noGrp="1"/>
          </p:cNvSpPr>
          <p:nvPr>
            <p:ph type="body"/>
          </p:nvPr>
        </p:nvSpPr>
        <p:spPr>
          <a:xfrm>
            <a:off x="504000" y="1326600"/>
            <a:ext cx="4426920" cy="1568160"/>
          </a:xfrm>
          <a:prstGeom prst="rect">
            <a:avLst/>
          </a:prstGeom>
        </p:spPr>
        <p:txBody>
          <a:bodyPr lIns="0" rIns="0" tIns="0" bIns="0">
            <a:normAutofit/>
          </a:bodyPr>
          <a:p>
            <a:endParaRPr b="0" lang="en-GB" sz="3200" spc="-1" strike="noStrike">
              <a:latin typeface="Arial"/>
            </a:endParaRPr>
          </a:p>
        </p:txBody>
      </p:sp>
      <p:sp>
        <p:nvSpPr>
          <p:cNvPr id="351" name="PlaceHolder 3"/>
          <p:cNvSpPr>
            <a:spLocks noGrp="1"/>
          </p:cNvSpPr>
          <p:nvPr>
            <p:ph type="body"/>
          </p:nvPr>
        </p:nvSpPr>
        <p:spPr>
          <a:xfrm>
            <a:off x="5152680" y="1326600"/>
            <a:ext cx="4426920" cy="1568160"/>
          </a:xfrm>
          <a:prstGeom prst="rect">
            <a:avLst/>
          </a:prstGeom>
        </p:spPr>
        <p:txBody>
          <a:bodyPr lIns="0" rIns="0" tIns="0" bIns="0">
            <a:normAutofit/>
          </a:bodyPr>
          <a:p>
            <a:endParaRPr b="0" lang="en-GB" sz="3200" spc="-1" strike="noStrike">
              <a:latin typeface="Arial"/>
            </a:endParaRPr>
          </a:p>
        </p:txBody>
      </p:sp>
      <p:sp>
        <p:nvSpPr>
          <p:cNvPr id="352" name="PlaceHolder 4"/>
          <p:cNvSpPr>
            <a:spLocks noGrp="1"/>
          </p:cNvSpPr>
          <p:nvPr>
            <p:ph type="body"/>
          </p:nvPr>
        </p:nvSpPr>
        <p:spPr>
          <a:xfrm>
            <a:off x="504000" y="3044160"/>
            <a:ext cx="4426920" cy="1568160"/>
          </a:xfrm>
          <a:prstGeom prst="rect">
            <a:avLst/>
          </a:prstGeom>
        </p:spPr>
        <p:txBody>
          <a:bodyPr lIns="0" rIns="0" tIns="0" bIns="0">
            <a:normAutofit/>
          </a:bodyPr>
          <a:p>
            <a:endParaRPr b="0" lang="en-GB" sz="3200" spc="-1" strike="noStrike">
              <a:latin typeface="Arial"/>
            </a:endParaRPr>
          </a:p>
        </p:txBody>
      </p:sp>
      <p:sp>
        <p:nvSpPr>
          <p:cNvPr id="353" name="PlaceHolder 5"/>
          <p:cNvSpPr>
            <a:spLocks noGrp="1"/>
          </p:cNvSpPr>
          <p:nvPr>
            <p:ph type="body"/>
          </p:nvPr>
        </p:nvSpPr>
        <p:spPr>
          <a:xfrm>
            <a:off x="5152680" y="3044160"/>
            <a:ext cx="4426920" cy="1568160"/>
          </a:xfrm>
          <a:prstGeom prst="rect">
            <a:avLst/>
          </a:prstGeom>
        </p:spPr>
        <p:txBody>
          <a:bodyPr lIns="0" rIns="0" tIns="0" bIns="0">
            <a:normAutofit/>
          </a:bodyPr>
          <a:p>
            <a:endParaRPr b="0" lang="en-GB" sz="3200" spc="-1" strike="noStrike">
              <a:latin typeface="Arial"/>
            </a:endParaRPr>
          </a:p>
        </p:txBody>
      </p:sp>
    </p:spTree>
  </p:cSld>
</p:sldLayout>
</file>

<file path=ppt/slideLayouts/slideLayout9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54"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GB" sz="4400" spc="-1" strike="noStrike">
              <a:latin typeface="Gill Sans MT"/>
            </a:endParaRPr>
          </a:p>
        </p:txBody>
      </p:sp>
      <p:sp>
        <p:nvSpPr>
          <p:cNvPr id="355" name="PlaceHolder 2"/>
          <p:cNvSpPr>
            <a:spLocks noGrp="1"/>
          </p:cNvSpPr>
          <p:nvPr>
            <p:ph type="body"/>
          </p:nvPr>
        </p:nvSpPr>
        <p:spPr>
          <a:xfrm>
            <a:off x="504000" y="1326600"/>
            <a:ext cx="2920680" cy="1568160"/>
          </a:xfrm>
          <a:prstGeom prst="rect">
            <a:avLst/>
          </a:prstGeom>
        </p:spPr>
        <p:txBody>
          <a:bodyPr lIns="0" rIns="0" tIns="0" bIns="0">
            <a:normAutofit/>
          </a:bodyPr>
          <a:p>
            <a:endParaRPr b="0" lang="en-GB" sz="3200" spc="-1" strike="noStrike">
              <a:latin typeface="Arial"/>
            </a:endParaRPr>
          </a:p>
        </p:txBody>
      </p:sp>
      <p:sp>
        <p:nvSpPr>
          <p:cNvPr id="356" name="PlaceHolder 3"/>
          <p:cNvSpPr>
            <a:spLocks noGrp="1"/>
          </p:cNvSpPr>
          <p:nvPr>
            <p:ph type="body"/>
          </p:nvPr>
        </p:nvSpPr>
        <p:spPr>
          <a:xfrm>
            <a:off x="3571200" y="1326600"/>
            <a:ext cx="2920680" cy="1568160"/>
          </a:xfrm>
          <a:prstGeom prst="rect">
            <a:avLst/>
          </a:prstGeom>
        </p:spPr>
        <p:txBody>
          <a:bodyPr lIns="0" rIns="0" tIns="0" bIns="0">
            <a:normAutofit/>
          </a:bodyPr>
          <a:p>
            <a:endParaRPr b="0" lang="en-GB" sz="3200" spc="-1" strike="noStrike">
              <a:latin typeface="Arial"/>
            </a:endParaRPr>
          </a:p>
        </p:txBody>
      </p:sp>
      <p:sp>
        <p:nvSpPr>
          <p:cNvPr id="357" name="PlaceHolder 4"/>
          <p:cNvSpPr>
            <a:spLocks noGrp="1"/>
          </p:cNvSpPr>
          <p:nvPr>
            <p:ph type="body"/>
          </p:nvPr>
        </p:nvSpPr>
        <p:spPr>
          <a:xfrm>
            <a:off x="6638040" y="1326600"/>
            <a:ext cx="2920680" cy="1568160"/>
          </a:xfrm>
          <a:prstGeom prst="rect">
            <a:avLst/>
          </a:prstGeom>
        </p:spPr>
        <p:txBody>
          <a:bodyPr lIns="0" rIns="0" tIns="0" bIns="0">
            <a:normAutofit/>
          </a:bodyPr>
          <a:p>
            <a:endParaRPr b="0" lang="en-GB" sz="3200" spc="-1" strike="noStrike">
              <a:latin typeface="Arial"/>
            </a:endParaRPr>
          </a:p>
        </p:txBody>
      </p:sp>
      <p:sp>
        <p:nvSpPr>
          <p:cNvPr id="358" name="PlaceHolder 5"/>
          <p:cNvSpPr>
            <a:spLocks noGrp="1"/>
          </p:cNvSpPr>
          <p:nvPr>
            <p:ph type="body"/>
          </p:nvPr>
        </p:nvSpPr>
        <p:spPr>
          <a:xfrm>
            <a:off x="504000" y="3044160"/>
            <a:ext cx="2920680" cy="1568160"/>
          </a:xfrm>
          <a:prstGeom prst="rect">
            <a:avLst/>
          </a:prstGeom>
        </p:spPr>
        <p:txBody>
          <a:bodyPr lIns="0" rIns="0" tIns="0" bIns="0">
            <a:normAutofit/>
          </a:bodyPr>
          <a:p>
            <a:endParaRPr b="0" lang="en-GB" sz="3200" spc="-1" strike="noStrike">
              <a:latin typeface="Arial"/>
            </a:endParaRPr>
          </a:p>
        </p:txBody>
      </p:sp>
      <p:sp>
        <p:nvSpPr>
          <p:cNvPr id="359" name="PlaceHolder 6"/>
          <p:cNvSpPr>
            <a:spLocks noGrp="1"/>
          </p:cNvSpPr>
          <p:nvPr>
            <p:ph type="body"/>
          </p:nvPr>
        </p:nvSpPr>
        <p:spPr>
          <a:xfrm>
            <a:off x="3571200" y="3044160"/>
            <a:ext cx="2920680" cy="1568160"/>
          </a:xfrm>
          <a:prstGeom prst="rect">
            <a:avLst/>
          </a:prstGeom>
        </p:spPr>
        <p:txBody>
          <a:bodyPr lIns="0" rIns="0" tIns="0" bIns="0">
            <a:normAutofit/>
          </a:bodyPr>
          <a:p>
            <a:endParaRPr b="0" lang="en-GB" sz="3200" spc="-1" strike="noStrike">
              <a:latin typeface="Arial"/>
            </a:endParaRPr>
          </a:p>
        </p:txBody>
      </p:sp>
      <p:sp>
        <p:nvSpPr>
          <p:cNvPr id="360" name="PlaceHolder 7"/>
          <p:cNvSpPr>
            <a:spLocks noGrp="1"/>
          </p:cNvSpPr>
          <p:nvPr>
            <p:ph type="body"/>
          </p:nvPr>
        </p:nvSpPr>
        <p:spPr>
          <a:xfrm>
            <a:off x="6638040" y="3044160"/>
            <a:ext cx="2920680" cy="1568160"/>
          </a:xfrm>
          <a:prstGeom prst="rect">
            <a:avLst/>
          </a:prstGeom>
        </p:spPr>
        <p:txBody>
          <a:bodyPr lIns="0" rIns="0" tIns="0" bIns="0">
            <a:normAutofit/>
          </a:bodyPr>
          <a:p>
            <a:endParaRPr b="0" lang="en-GB"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1.jpeg"/><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 Id="rId11" Type="http://schemas.openxmlformats.org/officeDocument/2006/relationships/slideLayout" Target="../slideLayouts/slideLayout45.xml"/><Relationship Id="rId12" Type="http://schemas.openxmlformats.org/officeDocument/2006/relationships/slideLayout" Target="../slideLayouts/slideLayout46.xml"/><Relationship Id="rId13" Type="http://schemas.openxmlformats.org/officeDocument/2006/relationships/slideLayout" Target="../slideLayouts/slideLayout47.xml"/><Relationship Id="rId14"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49.xml"/><Relationship Id="rId3" Type="http://schemas.openxmlformats.org/officeDocument/2006/relationships/slideLayout" Target="../slideLayouts/slideLayout50.xml"/><Relationship Id="rId4" Type="http://schemas.openxmlformats.org/officeDocument/2006/relationships/slideLayout" Target="../slideLayouts/slideLayout51.xml"/><Relationship Id="rId5" Type="http://schemas.openxmlformats.org/officeDocument/2006/relationships/slideLayout" Target="../slideLayouts/slideLayout52.xml"/><Relationship Id="rId6" Type="http://schemas.openxmlformats.org/officeDocument/2006/relationships/slideLayout" Target="../slideLayouts/slideLayout53.xml"/><Relationship Id="rId7" Type="http://schemas.openxmlformats.org/officeDocument/2006/relationships/slideLayout" Target="../slideLayouts/slideLayout54.xml"/><Relationship Id="rId8" Type="http://schemas.openxmlformats.org/officeDocument/2006/relationships/slideLayout" Target="../slideLayouts/slideLayout55.xml"/><Relationship Id="rId9" Type="http://schemas.openxmlformats.org/officeDocument/2006/relationships/slideLayout" Target="../slideLayouts/slideLayout56.xml"/><Relationship Id="rId10" Type="http://schemas.openxmlformats.org/officeDocument/2006/relationships/slideLayout" Target="../slideLayouts/slideLayout57.xml"/><Relationship Id="rId11" Type="http://schemas.openxmlformats.org/officeDocument/2006/relationships/slideLayout" Target="../slideLayouts/slideLayout58.xml"/><Relationship Id="rId12" Type="http://schemas.openxmlformats.org/officeDocument/2006/relationships/slideLayout" Target="../slideLayouts/slideLayout59.xml"/><Relationship Id="rId13" Type="http://schemas.openxmlformats.org/officeDocument/2006/relationships/slideLayout" Target="../slideLayouts/slideLayout60.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1.xml"/><Relationship Id="rId3" Type="http://schemas.openxmlformats.org/officeDocument/2006/relationships/slideLayout" Target="../slideLayouts/slideLayout62.xml"/><Relationship Id="rId4" Type="http://schemas.openxmlformats.org/officeDocument/2006/relationships/slideLayout" Target="../slideLayouts/slideLayout63.xml"/><Relationship Id="rId5" Type="http://schemas.openxmlformats.org/officeDocument/2006/relationships/slideLayout" Target="../slideLayouts/slideLayout64.xml"/><Relationship Id="rId6" Type="http://schemas.openxmlformats.org/officeDocument/2006/relationships/slideLayout" Target="../slideLayouts/slideLayout65.xml"/><Relationship Id="rId7" Type="http://schemas.openxmlformats.org/officeDocument/2006/relationships/slideLayout" Target="../slideLayouts/slideLayout66.xml"/><Relationship Id="rId8" Type="http://schemas.openxmlformats.org/officeDocument/2006/relationships/slideLayout" Target="../slideLayouts/slideLayout67.xml"/><Relationship Id="rId9" Type="http://schemas.openxmlformats.org/officeDocument/2006/relationships/slideLayout" Target="../slideLayouts/slideLayout68.xml"/><Relationship Id="rId10" Type="http://schemas.openxmlformats.org/officeDocument/2006/relationships/slideLayout" Target="../slideLayouts/slideLayout69.xml"/><Relationship Id="rId11" Type="http://schemas.openxmlformats.org/officeDocument/2006/relationships/slideLayout" Target="../slideLayouts/slideLayout70.xml"/><Relationship Id="rId12" Type="http://schemas.openxmlformats.org/officeDocument/2006/relationships/slideLayout" Target="../slideLayouts/slideLayout71.xml"/><Relationship Id="rId13" Type="http://schemas.openxmlformats.org/officeDocument/2006/relationships/slideLayout" Target="../slideLayouts/slideLayout72.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3.xml"/><Relationship Id="rId3" Type="http://schemas.openxmlformats.org/officeDocument/2006/relationships/slideLayout" Target="../slideLayouts/slideLayout74.xml"/><Relationship Id="rId4" Type="http://schemas.openxmlformats.org/officeDocument/2006/relationships/slideLayout" Target="../slideLayouts/slideLayout75.xml"/><Relationship Id="rId5" Type="http://schemas.openxmlformats.org/officeDocument/2006/relationships/slideLayout" Target="../slideLayouts/slideLayout76.xml"/><Relationship Id="rId6" Type="http://schemas.openxmlformats.org/officeDocument/2006/relationships/slideLayout" Target="../slideLayouts/slideLayout77.xml"/><Relationship Id="rId7" Type="http://schemas.openxmlformats.org/officeDocument/2006/relationships/slideLayout" Target="../slideLayouts/slideLayout78.xml"/><Relationship Id="rId8" Type="http://schemas.openxmlformats.org/officeDocument/2006/relationships/slideLayout" Target="../slideLayouts/slideLayout79.xml"/><Relationship Id="rId9" Type="http://schemas.openxmlformats.org/officeDocument/2006/relationships/slideLayout" Target="../slideLayouts/slideLayout80.xml"/><Relationship Id="rId10" Type="http://schemas.openxmlformats.org/officeDocument/2006/relationships/slideLayout" Target="../slideLayouts/slideLayout81.xml"/><Relationship Id="rId11" Type="http://schemas.openxmlformats.org/officeDocument/2006/relationships/slideLayout" Target="../slideLayouts/slideLayout82.xml"/><Relationship Id="rId12" Type="http://schemas.openxmlformats.org/officeDocument/2006/relationships/slideLayout" Target="../slideLayouts/slideLayout83.xml"/><Relationship Id="rId13" Type="http://schemas.openxmlformats.org/officeDocument/2006/relationships/slideLayout" Target="../slideLayouts/slideLayout84.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5.xml"/><Relationship Id="rId3" Type="http://schemas.openxmlformats.org/officeDocument/2006/relationships/slideLayout" Target="../slideLayouts/slideLayout86.xml"/><Relationship Id="rId4" Type="http://schemas.openxmlformats.org/officeDocument/2006/relationships/slideLayout" Target="../slideLayouts/slideLayout87.xml"/><Relationship Id="rId5" Type="http://schemas.openxmlformats.org/officeDocument/2006/relationships/slideLayout" Target="../slideLayouts/slideLayout88.xml"/><Relationship Id="rId6" Type="http://schemas.openxmlformats.org/officeDocument/2006/relationships/slideLayout" Target="../slideLayouts/slideLayout89.xml"/><Relationship Id="rId7" Type="http://schemas.openxmlformats.org/officeDocument/2006/relationships/slideLayout" Target="../slideLayouts/slideLayout90.xml"/><Relationship Id="rId8" Type="http://schemas.openxmlformats.org/officeDocument/2006/relationships/slideLayout" Target="../slideLayouts/slideLayout91.xml"/><Relationship Id="rId9" Type="http://schemas.openxmlformats.org/officeDocument/2006/relationships/slideLayout" Target="../slideLayouts/slideLayout92.xml"/><Relationship Id="rId10" Type="http://schemas.openxmlformats.org/officeDocument/2006/relationships/slideLayout" Target="../slideLayouts/slideLayout93.xml"/><Relationship Id="rId11" Type="http://schemas.openxmlformats.org/officeDocument/2006/relationships/slideLayout" Target="../slideLayouts/slideLayout94.xml"/><Relationship Id="rId12" Type="http://schemas.openxmlformats.org/officeDocument/2006/relationships/slideLayout" Target="../slideLayouts/slideLayout95.xml"/><Relationship Id="rId13" Type="http://schemas.openxmlformats.org/officeDocument/2006/relationships/slideLayout" Target="../slideLayouts/slideLayout9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226080"/>
            <a:ext cx="9071640" cy="946440"/>
          </a:xfrm>
          <a:prstGeom prst="rect">
            <a:avLst/>
          </a:prstGeom>
        </p:spPr>
        <p:txBody>
          <a:bodyPr lIns="0" rIns="0" tIns="0" bIns="0" anchor="ctr">
            <a:noAutofit/>
          </a:bodyPr>
          <a:p>
            <a:pPr algn="ctr"/>
            <a:r>
              <a:rPr b="0" lang="en-GB" sz="4400" spc="-1" strike="noStrike">
                <a:latin typeface="Gill Sans MT"/>
              </a:rPr>
              <a:t>Click to edit the title text format</a:t>
            </a:r>
            <a:endParaRPr b="0" lang="en-GB" sz="4400" spc="-1" strike="noStrike">
              <a:latin typeface="Gill Sans MT"/>
            </a:endParaRPr>
          </a:p>
        </p:txBody>
      </p:sp>
      <p:sp>
        <p:nvSpPr>
          <p:cNvPr id="1" name="PlaceHolder 2"/>
          <p:cNvSpPr>
            <a:spLocks noGrp="1"/>
          </p:cNvSpPr>
          <p:nvPr>
            <p:ph type="body"/>
          </p:nvPr>
        </p:nvSpPr>
        <p:spPr>
          <a:xfrm>
            <a:off x="504000" y="1326600"/>
            <a:ext cx="9071640" cy="3288240"/>
          </a:xfrm>
          <a:prstGeom prst="rect">
            <a:avLst/>
          </a:prstGeom>
        </p:spPr>
        <p:txBody>
          <a:bodyPr lIns="0" rIns="0" tIns="0" bIns="0">
            <a:normAutofit/>
          </a:bodyPr>
          <a:p>
            <a:pPr marL="432000" indent="-324000">
              <a:spcBef>
                <a:spcPts val="1414"/>
              </a:spcBef>
              <a:buClr>
                <a:srgbClr val="000000"/>
              </a:buClr>
              <a:buSzPct val="45000"/>
              <a:buFont typeface="Wingdings" charset="2"/>
              <a:buChar char=""/>
            </a:pPr>
            <a:r>
              <a:rPr b="0" lang="en-GB" sz="3200" spc="-1" strike="noStrike">
                <a:latin typeface="Arial"/>
              </a:rPr>
              <a:t>Click to edit the outline text format</a:t>
            </a:r>
            <a:endParaRPr b="0" lang="en-GB" sz="3200" spc="-1" strike="noStrike">
              <a:latin typeface="Arial"/>
            </a:endParaRPr>
          </a:p>
          <a:p>
            <a:pPr lvl="1" marL="864000" indent="-324000">
              <a:spcBef>
                <a:spcPts val="1134"/>
              </a:spcBef>
              <a:buClr>
                <a:srgbClr val="000000"/>
              </a:buClr>
              <a:buSzPct val="75000"/>
              <a:buFont typeface="Symbol" charset="2"/>
              <a:buChar char=""/>
            </a:pPr>
            <a:r>
              <a:rPr b="0" lang="en-GB" sz="2800" spc="-1" strike="noStrike">
                <a:latin typeface="Arial"/>
              </a:rPr>
              <a:t>Second Outline Level</a:t>
            </a:r>
            <a:endParaRPr b="0" lang="en-GB" sz="2800" spc="-1" strike="noStrike">
              <a:latin typeface="Arial"/>
            </a:endParaRPr>
          </a:p>
          <a:p>
            <a:pPr lvl="2" marL="1296000" indent="-288000">
              <a:spcBef>
                <a:spcPts val="850"/>
              </a:spcBef>
              <a:buClr>
                <a:srgbClr val="000000"/>
              </a:buClr>
              <a:buSzPct val="45000"/>
              <a:buFont typeface="Wingdings" charset="2"/>
              <a:buChar char=""/>
            </a:pPr>
            <a:r>
              <a:rPr b="0" lang="en-GB" sz="2400" spc="-1" strike="noStrike">
                <a:latin typeface="Arial"/>
              </a:rPr>
              <a:t>Third Outline Level</a:t>
            </a:r>
            <a:endParaRPr b="0" lang="en-GB" sz="2400" spc="-1" strike="noStrike">
              <a:latin typeface="Arial"/>
            </a:endParaRPr>
          </a:p>
          <a:p>
            <a:pPr lvl="3" marL="1728000" indent="-216000">
              <a:spcBef>
                <a:spcPts val="567"/>
              </a:spcBef>
              <a:buClr>
                <a:srgbClr val="000000"/>
              </a:buClr>
              <a:buSzPct val="75000"/>
              <a:buFont typeface="Symbol" charset="2"/>
              <a:buChar char=""/>
            </a:pPr>
            <a:r>
              <a:rPr b="0" lang="en-GB" sz="2000" spc="-1" strike="noStrike">
                <a:latin typeface="Arial"/>
              </a:rPr>
              <a:t>Fourth Outline Level</a:t>
            </a:r>
            <a:endParaRPr b="0" lang="en-GB" sz="2000" spc="-1" strike="noStrike">
              <a:latin typeface="Arial"/>
            </a:endParaRPr>
          </a:p>
          <a:p>
            <a:pPr lvl="4" marL="2160000" indent="-216000">
              <a:spcBef>
                <a:spcPts val="283"/>
              </a:spcBef>
              <a:buClr>
                <a:srgbClr val="000000"/>
              </a:buClr>
              <a:buSzPct val="45000"/>
              <a:buFont typeface="Wingdings" charset="2"/>
              <a:buChar char=""/>
            </a:pPr>
            <a:r>
              <a:rPr b="0" lang="en-GB" sz="2000" spc="-1" strike="noStrike">
                <a:latin typeface="Arial"/>
              </a:rPr>
              <a:t>Fifth Outline Level</a:t>
            </a:r>
            <a:endParaRPr b="0" lang="en-GB" sz="2000" spc="-1" strike="noStrike">
              <a:latin typeface="Arial"/>
            </a:endParaRPr>
          </a:p>
          <a:p>
            <a:pPr lvl="5" marL="2592000" indent="-216000">
              <a:spcBef>
                <a:spcPts val="283"/>
              </a:spcBef>
              <a:buClr>
                <a:srgbClr val="000000"/>
              </a:buClr>
              <a:buSzPct val="45000"/>
              <a:buFont typeface="Wingdings" charset="2"/>
              <a:buChar char=""/>
            </a:pPr>
            <a:r>
              <a:rPr b="0" lang="en-GB" sz="2000" spc="-1" strike="noStrike">
                <a:latin typeface="Arial"/>
              </a:rPr>
              <a:t>Sixth Outline Level</a:t>
            </a:r>
            <a:endParaRPr b="0" lang="en-GB" sz="2000" spc="-1" strike="noStrike">
              <a:latin typeface="Arial"/>
            </a:endParaRPr>
          </a:p>
          <a:p>
            <a:pPr lvl="6" marL="3024000" indent="-216000">
              <a:spcBef>
                <a:spcPts val="283"/>
              </a:spcBef>
              <a:buClr>
                <a:srgbClr val="000000"/>
              </a:buClr>
              <a:buSzPct val="45000"/>
              <a:buFont typeface="Wingdings" charset="2"/>
              <a:buChar char=""/>
            </a:pPr>
            <a:r>
              <a:rPr b="0" lang="en-GB" sz="2000" spc="-1" strike="noStrike">
                <a:latin typeface="Arial"/>
              </a:rPr>
              <a:t>Seventh Outline Level</a:t>
            </a:r>
            <a:endParaRPr b="0" lang="en-GB" sz="2000" spc="-1" strike="noStrike">
              <a:latin typeface="Arial"/>
            </a:endParaRPr>
          </a:p>
        </p:txBody>
      </p:sp>
      <p:sp>
        <p:nvSpPr>
          <p:cNvPr id="2" name="PlaceHolder 3"/>
          <p:cNvSpPr>
            <a:spLocks noGrp="1"/>
          </p:cNvSpPr>
          <p:nvPr>
            <p:ph type="dt"/>
          </p:nvPr>
        </p:nvSpPr>
        <p:spPr>
          <a:xfrm>
            <a:off x="504000" y="5165280"/>
            <a:ext cx="2348280" cy="390600"/>
          </a:xfrm>
          <a:prstGeom prst="rect">
            <a:avLst/>
          </a:prstGeom>
        </p:spPr>
        <p:txBody>
          <a:bodyPr lIns="0" rIns="0" tIns="0" bIns="0">
            <a:noAutofit/>
          </a:bodyPr>
          <a:p>
            <a:r>
              <a:rPr b="0" lang="en-GB" sz="1400" spc="-1" strike="noStrike">
                <a:latin typeface="Times New Roman"/>
              </a:rPr>
              <a:t>&lt;date/time&gt;</a:t>
            </a:r>
            <a:endParaRPr b="0" lang="en-GB" sz="1400" spc="-1" strike="noStrike">
              <a:latin typeface="Times New Roman"/>
            </a:endParaRPr>
          </a:p>
        </p:txBody>
      </p:sp>
      <p:sp>
        <p:nvSpPr>
          <p:cNvPr id="3" name="PlaceHolder 4"/>
          <p:cNvSpPr>
            <a:spLocks noGrp="1"/>
          </p:cNvSpPr>
          <p:nvPr>
            <p:ph type="ftr"/>
          </p:nvPr>
        </p:nvSpPr>
        <p:spPr>
          <a:xfrm>
            <a:off x="3447360" y="5165280"/>
            <a:ext cx="3195000" cy="390600"/>
          </a:xfrm>
          <a:prstGeom prst="rect">
            <a:avLst/>
          </a:prstGeom>
        </p:spPr>
        <p:txBody>
          <a:bodyPr lIns="0" rIns="0" tIns="0" bIns="0">
            <a:noAutofit/>
          </a:bodyPr>
          <a:p>
            <a:pPr algn="ctr"/>
            <a:r>
              <a:rPr b="0" lang="en-GB" sz="1400" spc="-1" strike="noStrike">
                <a:latin typeface="Times New Roman"/>
              </a:rPr>
              <a:t>&lt;footer&gt;</a:t>
            </a:r>
            <a:endParaRPr b="0" lang="en-GB" sz="1400" spc="-1" strike="noStrike">
              <a:latin typeface="Times New Roman"/>
            </a:endParaRPr>
          </a:p>
        </p:txBody>
      </p:sp>
      <p:sp>
        <p:nvSpPr>
          <p:cNvPr id="4" name="PlaceHolder 5"/>
          <p:cNvSpPr>
            <a:spLocks noGrp="1"/>
          </p:cNvSpPr>
          <p:nvPr>
            <p:ph type="sldNum"/>
          </p:nvPr>
        </p:nvSpPr>
        <p:spPr>
          <a:xfrm>
            <a:off x="7227360" y="5165280"/>
            <a:ext cx="2348280" cy="390600"/>
          </a:xfrm>
          <a:prstGeom prst="rect">
            <a:avLst/>
          </a:prstGeom>
        </p:spPr>
        <p:txBody>
          <a:bodyPr lIns="0" rIns="0" tIns="0" bIns="0">
            <a:noAutofit/>
          </a:bodyPr>
          <a:p>
            <a:pPr algn="r"/>
            <a:fld id="{87CFAFB1-8FDC-471C-81DB-A4D766F0ECA6}" type="slidenum">
              <a:rPr b="0" lang="en-GB" sz="1400" spc="-1" strike="noStrike">
                <a:latin typeface="Times New Roman"/>
              </a:rPr>
              <a:t>&lt;number&gt;</a:t>
            </a:fld>
            <a:endParaRPr b="0" lang="en-GB" sz="14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1" name="CustomShape 1"/>
          <p:cNvSpPr/>
          <p:nvPr/>
        </p:nvSpPr>
        <p:spPr>
          <a:xfrm>
            <a:off x="252000" y="189000"/>
            <a:ext cx="9585360" cy="2040840"/>
          </a:xfrm>
          <a:prstGeom prst="roundRect">
            <a:avLst>
              <a:gd name="adj" fmla="val 3362"/>
            </a:avLst>
          </a:prstGeom>
          <a:gradFill rotWithShape="0">
            <a:gsLst>
              <a:gs pos="0">
                <a:srgbClr val="6a4a57"/>
              </a:gs>
              <a:gs pos="100000">
                <a:srgbClr val="ffffff"/>
              </a:gs>
            </a:gsLst>
            <a:lin ang="5400000"/>
          </a:gradFill>
          <a:ln w="15840">
            <a:noFill/>
          </a:ln>
        </p:spPr>
        <p:style>
          <a:lnRef idx="0"/>
          <a:fillRef idx="0"/>
          <a:effectRef idx="0"/>
          <a:fontRef idx="minor"/>
        </p:style>
      </p:sp>
      <p:grpSp>
        <p:nvGrpSpPr>
          <p:cNvPr id="42" name="Group 2"/>
          <p:cNvGrpSpPr/>
          <p:nvPr/>
        </p:nvGrpSpPr>
        <p:grpSpPr>
          <a:xfrm>
            <a:off x="233280" y="1388520"/>
            <a:ext cx="9615960" cy="1099080"/>
            <a:chOff x="233280" y="1388520"/>
            <a:chExt cx="9615960" cy="1099080"/>
          </a:xfrm>
        </p:grpSpPr>
        <p:sp>
          <p:nvSpPr>
            <p:cNvPr id="43" name="CustomShape 3"/>
            <p:cNvSpPr/>
            <p:nvPr/>
          </p:nvSpPr>
          <p:spPr>
            <a:xfrm>
              <a:off x="6666120" y="1508400"/>
              <a:ext cx="3170520" cy="590040"/>
            </a:xfrm>
            <a:custGeom>
              <a:avLst/>
              <a:gdLst/>
              <a:ahLst/>
              <a:rect l="l" t="t"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rgbClr val="c6e7fc">
                <a:alpha val="29000"/>
              </a:srgbClr>
            </a:solidFill>
            <a:ln w="9360">
              <a:noFill/>
            </a:ln>
          </p:spPr>
          <p:style>
            <a:lnRef idx="0"/>
            <a:fillRef idx="0"/>
            <a:effectRef idx="0"/>
            <a:fontRef idx="minor"/>
          </p:style>
        </p:sp>
        <p:sp>
          <p:nvSpPr>
            <p:cNvPr id="44" name="CustomShape 4"/>
            <p:cNvSpPr/>
            <p:nvPr/>
          </p:nvSpPr>
          <p:spPr>
            <a:xfrm>
              <a:off x="2887560" y="1402560"/>
              <a:ext cx="6111360" cy="702360"/>
            </a:xfrm>
            <a:custGeom>
              <a:avLst/>
              <a:gdLst/>
              <a:ahLst/>
              <a:rect l="l" t="t"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rgbClr val="c6e7fc">
                <a:alpha val="40000"/>
              </a:srgbClr>
            </a:solidFill>
            <a:ln w="9360">
              <a:noFill/>
            </a:ln>
          </p:spPr>
          <p:style>
            <a:lnRef idx="0"/>
            <a:fillRef idx="0"/>
            <a:effectRef idx="0"/>
            <a:fontRef idx="minor"/>
          </p:style>
        </p:sp>
        <p:sp>
          <p:nvSpPr>
            <p:cNvPr id="45" name="CustomShape 5"/>
            <p:cNvSpPr/>
            <p:nvPr/>
          </p:nvSpPr>
          <p:spPr>
            <a:xfrm>
              <a:off x="3118320" y="1412640"/>
              <a:ext cx="6027480" cy="639720"/>
            </a:xfrm>
            <a:custGeom>
              <a:avLst/>
              <a:gdLst/>
              <a:ahLst/>
              <a:rect l="l" t="t"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a:solidFill>
                <a:srgbClr val="ffffff"/>
              </a:solidFill>
            </a:ln>
          </p:spPr>
          <p:style>
            <a:lnRef idx="0"/>
            <a:fillRef idx="0"/>
            <a:effectRef idx="0"/>
            <a:fontRef idx="minor"/>
          </p:style>
        </p:sp>
        <p:sp>
          <p:nvSpPr>
            <p:cNvPr id="46" name="CustomShape 6"/>
            <p:cNvSpPr/>
            <p:nvPr/>
          </p:nvSpPr>
          <p:spPr>
            <a:xfrm>
              <a:off x="6183720" y="1401120"/>
              <a:ext cx="3646080" cy="538560"/>
            </a:xfrm>
            <a:custGeom>
              <a:avLst/>
              <a:gdLst/>
              <a:ahLst/>
              <a:rect l="l" t="t"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a:solidFill>
                <a:srgbClr val="ffffff"/>
              </a:solidFill>
            </a:ln>
          </p:spPr>
          <p:style>
            <a:lnRef idx="0"/>
            <a:fillRef idx="0"/>
            <a:effectRef idx="0"/>
            <a:fontRef idx="minor"/>
          </p:style>
        </p:sp>
        <p:sp>
          <p:nvSpPr>
            <p:cNvPr id="47" name="CustomShape 7"/>
            <p:cNvSpPr/>
            <p:nvPr/>
          </p:nvSpPr>
          <p:spPr>
            <a:xfrm>
              <a:off x="233280" y="1388520"/>
              <a:ext cx="9615960" cy="1099080"/>
            </a:xfrm>
            <a:custGeom>
              <a:avLst/>
              <a:gdLst/>
              <a:ahLst/>
              <a:rect l="l" t="t"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rgbClr val="ffffff"/>
            </a:solidFill>
            <a:ln w="9360">
              <a:noFill/>
            </a:ln>
          </p:spPr>
          <p:style>
            <a:lnRef idx="0"/>
            <a:fillRef idx="0"/>
            <a:effectRef idx="0"/>
            <a:fontRef idx="minor"/>
          </p:style>
        </p:sp>
      </p:grpSp>
      <p:sp>
        <p:nvSpPr>
          <p:cNvPr id="48" name="PlaceHolder 8"/>
          <p:cNvSpPr>
            <a:spLocks noGrp="1"/>
          </p:cNvSpPr>
          <p:nvPr>
            <p:ph type="body"/>
          </p:nvPr>
        </p:nvSpPr>
        <p:spPr>
          <a:xfrm>
            <a:off x="960840" y="2211840"/>
            <a:ext cx="8166240" cy="2852640"/>
          </a:xfrm>
          <a:prstGeom prst="rect">
            <a:avLst/>
          </a:prstGeom>
        </p:spPr>
        <p:txBody>
          <a:bodyPr>
            <a:noAutofit/>
          </a:bodyPr>
          <a:p>
            <a:pPr marL="432000" indent="-324000">
              <a:lnSpc>
                <a:spcPct val="100000"/>
              </a:lnSpc>
              <a:spcBef>
                <a:spcPts val="479"/>
              </a:spcBef>
              <a:buClr>
                <a:srgbClr val="000000"/>
              </a:buClr>
              <a:buSzPct val="45000"/>
              <a:buFont typeface="Wingdings" charset="2"/>
              <a:buChar char=""/>
            </a:pPr>
            <a:r>
              <a:rPr b="0" lang="en-US" sz="2400" spc="-1" strike="noStrike">
                <a:solidFill>
                  <a:srgbClr val="073e87"/>
                </a:solidFill>
                <a:latin typeface="Candara"/>
              </a:rPr>
              <a:t>Click to edit Master text styles</a:t>
            </a:r>
            <a:endParaRPr b="0" lang="en-US" sz="2400" spc="-1" strike="noStrike">
              <a:solidFill>
                <a:srgbClr val="073e87"/>
              </a:solidFill>
              <a:latin typeface="Candara"/>
            </a:endParaRPr>
          </a:p>
          <a:p>
            <a:pPr lvl="1" marL="864000" indent="-324000">
              <a:lnSpc>
                <a:spcPct val="100000"/>
              </a:lnSpc>
              <a:spcBef>
                <a:spcPts val="439"/>
              </a:spcBef>
              <a:buClr>
                <a:srgbClr val="000000"/>
              </a:buClr>
              <a:buSzPct val="75000"/>
              <a:buFont typeface="Symbol" charset="2"/>
              <a:buChar char=""/>
            </a:pPr>
            <a:r>
              <a:rPr b="0" lang="en-US" sz="2200" spc="-1" strike="noStrike">
                <a:solidFill>
                  <a:srgbClr val="073e87"/>
                </a:solidFill>
                <a:latin typeface="Candara"/>
              </a:rPr>
              <a:t>Second level</a:t>
            </a:r>
            <a:endParaRPr b="0" lang="en-US" sz="2200" spc="-1" strike="noStrike">
              <a:solidFill>
                <a:srgbClr val="073e87"/>
              </a:solidFill>
              <a:latin typeface="Candara"/>
            </a:endParaRPr>
          </a:p>
          <a:p>
            <a:pPr lvl="2" marL="1296000" indent="-288000">
              <a:lnSpc>
                <a:spcPct val="100000"/>
              </a:lnSpc>
              <a:spcBef>
                <a:spcPts val="400"/>
              </a:spcBef>
              <a:buClr>
                <a:srgbClr val="000000"/>
              </a:buClr>
              <a:buSzPct val="45000"/>
              <a:buFont typeface="Wingdings" charset="2"/>
              <a:buChar char=""/>
            </a:pPr>
            <a:r>
              <a:rPr b="0" lang="en-US" sz="2000" spc="-1" strike="noStrike">
                <a:solidFill>
                  <a:srgbClr val="073e87"/>
                </a:solidFill>
                <a:latin typeface="Candara"/>
              </a:rPr>
              <a:t>Third level</a:t>
            </a:r>
            <a:endParaRPr b="0" lang="en-US" sz="2000" spc="-1" strike="noStrike">
              <a:solidFill>
                <a:srgbClr val="073e87"/>
              </a:solidFill>
              <a:latin typeface="Candara"/>
            </a:endParaRPr>
          </a:p>
          <a:p>
            <a:pPr lvl="3" marL="1728000" indent="-216000">
              <a:lnSpc>
                <a:spcPct val="100000"/>
              </a:lnSpc>
              <a:spcBef>
                <a:spcPts val="360"/>
              </a:spcBef>
              <a:buClr>
                <a:srgbClr val="000000"/>
              </a:buClr>
              <a:buSzPct val="75000"/>
              <a:buFont typeface="Symbol" charset="2"/>
              <a:buChar char=""/>
            </a:pPr>
            <a:r>
              <a:rPr b="0" lang="en-US" sz="1800" spc="-1" strike="noStrike">
                <a:solidFill>
                  <a:srgbClr val="073e87"/>
                </a:solidFill>
                <a:latin typeface="Candara"/>
              </a:rPr>
              <a:t>Fourth level</a:t>
            </a:r>
            <a:endParaRPr b="0" lang="en-US" sz="1800" spc="-1" strike="noStrike">
              <a:solidFill>
                <a:srgbClr val="073e87"/>
              </a:solidFill>
              <a:latin typeface="Candara"/>
            </a:endParaRPr>
          </a:p>
          <a:p>
            <a:pPr lvl="4" marL="2160000" indent="-216000">
              <a:lnSpc>
                <a:spcPct val="100000"/>
              </a:lnSpc>
              <a:spcBef>
                <a:spcPts val="320"/>
              </a:spcBef>
              <a:buClr>
                <a:srgbClr val="000000"/>
              </a:buClr>
              <a:buSzPct val="45000"/>
              <a:buFont typeface="Wingdings" charset="2"/>
              <a:buChar char=""/>
            </a:pPr>
            <a:r>
              <a:rPr b="0" lang="en-US" sz="1600" spc="-1" strike="noStrike">
                <a:solidFill>
                  <a:srgbClr val="073e87"/>
                </a:solidFill>
                <a:latin typeface="Candara"/>
              </a:rPr>
              <a:t>Fifth level</a:t>
            </a:r>
            <a:endParaRPr b="0" lang="en-US" sz="1600" spc="-1" strike="noStrike">
              <a:solidFill>
                <a:srgbClr val="073e87"/>
              </a:solidFill>
              <a:latin typeface="Candara"/>
            </a:endParaRPr>
          </a:p>
        </p:txBody>
      </p:sp>
      <p:sp>
        <p:nvSpPr>
          <p:cNvPr id="49" name="PlaceHolder 9"/>
          <p:cNvSpPr>
            <a:spLocks noGrp="1"/>
          </p:cNvSpPr>
          <p:nvPr>
            <p:ph type="dt"/>
          </p:nvPr>
        </p:nvSpPr>
        <p:spPr>
          <a:xfrm>
            <a:off x="5692320" y="5167440"/>
            <a:ext cx="4174200" cy="301680"/>
          </a:xfrm>
          <a:prstGeom prst="rect">
            <a:avLst/>
          </a:prstGeom>
        </p:spPr>
        <p:txBody>
          <a:bodyPr anchor="ctr">
            <a:noAutofit/>
          </a:bodyPr>
          <a:p>
            <a:pPr algn="r">
              <a:lnSpc>
                <a:spcPct val="100000"/>
              </a:lnSpc>
            </a:pPr>
            <a:fld id="{7EA79F44-70B6-45CA-89AA-839E8CD878EC}" type="datetime">
              <a:rPr b="0" lang="en-GB" sz="1000" spc="-1" strike="noStrike">
                <a:solidFill>
                  <a:srgbClr val="073e87"/>
                </a:solidFill>
                <a:latin typeface="Candara"/>
              </a:rPr>
              <a:t>15/02/21</a:t>
            </a:fld>
            <a:endParaRPr b="0" lang="en-GB" sz="1000" spc="-1" strike="noStrike">
              <a:latin typeface="Times New Roman"/>
            </a:endParaRPr>
          </a:p>
        </p:txBody>
      </p:sp>
      <p:sp>
        <p:nvSpPr>
          <p:cNvPr id="50" name="PlaceHolder 10"/>
          <p:cNvSpPr>
            <a:spLocks noGrp="1"/>
          </p:cNvSpPr>
          <p:nvPr>
            <p:ph type="ftr"/>
          </p:nvPr>
        </p:nvSpPr>
        <p:spPr>
          <a:xfrm>
            <a:off x="213480" y="5167440"/>
            <a:ext cx="4174200" cy="301680"/>
          </a:xfrm>
          <a:prstGeom prst="rect">
            <a:avLst/>
          </a:prstGeom>
        </p:spPr>
        <p:txBody>
          <a:bodyPr anchor="ctr">
            <a:noAutofit/>
          </a:bodyPr>
          <a:p>
            <a:endParaRPr b="0" lang="en-GB" sz="2400" spc="-1" strike="noStrike">
              <a:latin typeface="Times New Roman"/>
            </a:endParaRPr>
          </a:p>
        </p:txBody>
      </p:sp>
      <p:sp>
        <p:nvSpPr>
          <p:cNvPr id="51" name="PlaceHolder 11"/>
          <p:cNvSpPr>
            <a:spLocks noGrp="1"/>
          </p:cNvSpPr>
          <p:nvPr>
            <p:ph type="sldNum"/>
          </p:nvPr>
        </p:nvSpPr>
        <p:spPr>
          <a:xfrm>
            <a:off x="4399200" y="5167440"/>
            <a:ext cx="1280160" cy="301680"/>
          </a:xfrm>
          <a:prstGeom prst="rect">
            <a:avLst/>
          </a:prstGeom>
        </p:spPr>
        <p:txBody>
          <a:bodyPr anchor="ctr">
            <a:noAutofit/>
          </a:bodyPr>
          <a:p>
            <a:pPr algn="ctr">
              <a:lnSpc>
                <a:spcPct val="100000"/>
              </a:lnSpc>
            </a:pPr>
            <a:fld id="{EE7C2DFB-1BDA-4A18-844C-719312A9D974}" type="slidenum">
              <a:rPr b="0" lang="en-GB" sz="1000" spc="-1" strike="noStrike">
                <a:solidFill>
                  <a:srgbClr val="073e87"/>
                </a:solidFill>
                <a:latin typeface="Candara"/>
              </a:rPr>
              <a:t>&lt;number&gt;</a:t>
            </a:fld>
            <a:endParaRPr b="0" lang="en-GB" sz="1000" spc="-1" strike="noStrike">
              <a:latin typeface="Times New Roman"/>
            </a:endParaRPr>
          </a:p>
        </p:txBody>
      </p:sp>
      <p:sp>
        <p:nvSpPr>
          <p:cNvPr id="52" name="PlaceHolder 12"/>
          <p:cNvSpPr>
            <a:spLocks noGrp="1"/>
          </p:cNvSpPr>
          <p:nvPr>
            <p:ph type="title"/>
          </p:nvPr>
        </p:nvSpPr>
        <p:spPr>
          <a:xfrm>
            <a:off x="504000" y="279720"/>
            <a:ext cx="9071640" cy="1035360"/>
          </a:xfrm>
          <a:prstGeom prst="rect">
            <a:avLst/>
          </a:prstGeom>
        </p:spPr>
        <p:txBody>
          <a:bodyPr anchor="ctr">
            <a:noAutofit/>
          </a:bodyPr>
          <a:p>
            <a:pPr algn="ctr">
              <a:lnSpc>
                <a:spcPct val="100000"/>
              </a:lnSpc>
            </a:pPr>
            <a:r>
              <a:rPr b="0" lang="en-US" sz="4400" spc="-1" strike="noStrike">
                <a:solidFill>
                  <a:srgbClr val="ffffff"/>
                </a:solidFill>
                <a:latin typeface="Candara"/>
              </a:rPr>
              <a:t>Click to edit Master title style</a:t>
            </a:r>
            <a:endParaRPr b="0" lang="en-US" sz="4400" spc="-1" strike="noStrike">
              <a:solidFill>
                <a:srgbClr val="000000"/>
              </a:solidFill>
              <a:latin typeface="Candara"/>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9" name="CustomShape 1" hidden="1"/>
          <p:cNvSpPr/>
          <p:nvPr/>
        </p:nvSpPr>
        <p:spPr>
          <a:xfrm>
            <a:off x="252000" y="189000"/>
            <a:ext cx="9585360" cy="2040840"/>
          </a:xfrm>
          <a:prstGeom prst="roundRect">
            <a:avLst>
              <a:gd name="adj" fmla="val 3362"/>
            </a:avLst>
          </a:prstGeom>
          <a:gradFill rotWithShape="0">
            <a:gsLst>
              <a:gs pos="0">
                <a:srgbClr val="6a4a57"/>
              </a:gs>
              <a:gs pos="100000">
                <a:srgbClr val="ffffff"/>
              </a:gs>
            </a:gsLst>
            <a:lin ang="5400000"/>
          </a:gradFill>
          <a:ln w="15840">
            <a:noFill/>
          </a:ln>
        </p:spPr>
        <p:style>
          <a:lnRef idx="0"/>
          <a:fillRef idx="0"/>
          <a:effectRef idx="0"/>
          <a:fontRef idx="minor"/>
        </p:style>
      </p:sp>
      <p:grpSp>
        <p:nvGrpSpPr>
          <p:cNvPr id="90" name="Group 2"/>
          <p:cNvGrpSpPr/>
          <p:nvPr/>
        </p:nvGrpSpPr>
        <p:grpSpPr>
          <a:xfrm>
            <a:off x="233280" y="1388520"/>
            <a:ext cx="9615960" cy="1099080"/>
            <a:chOff x="233280" y="1388520"/>
            <a:chExt cx="9615960" cy="1099080"/>
          </a:xfrm>
        </p:grpSpPr>
        <p:sp>
          <p:nvSpPr>
            <p:cNvPr id="91" name="CustomShape 3"/>
            <p:cNvSpPr/>
            <p:nvPr/>
          </p:nvSpPr>
          <p:spPr>
            <a:xfrm>
              <a:off x="6666120" y="1508400"/>
              <a:ext cx="3170520" cy="590040"/>
            </a:xfrm>
            <a:custGeom>
              <a:avLst/>
              <a:gdLst/>
              <a:ahLst/>
              <a:rect l="l" t="t"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rgbClr val="c6e7fc">
                <a:alpha val="29000"/>
              </a:srgbClr>
            </a:solidFill>
            <a:ln w="9360">
              <a:noFill/>
            </a:ln>
          </p:spPr>
          <p:style>
            <a:lnRef idx="0"/>
            <a:fillRef idx="0"/>
            <a:effectRef idx="0"/>
            <a:fontRef idx="minor"/>
          </p:style>
        </p:sp>
        <p:sp>
          <p:nvSpPr>
            <p:cNvPr id="92" name="CustomShape 4"/>
            <p:cNvSpPr/>
            <p:nvPr/>
          </p:nvSpPr>
          <p:spPr>
            <a:xfrm>
              <a:off x="2887560" y="1402560"/>
              <a:ext cx="6111360" cy="702360"/>
            </a:xfrm>
            <a:custGeom>
              <a:avLst/>
              <a:gdLst/>
              <a:ahLst/>
              <a:rect l="l" t="t"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rgbClr val="c6e7fc">
                <a:alpha val="40000"/>
              </a:srgbClr>
            </a:solidFill>
            <a:ln w="9360">
              <a:noFill/>
            </a:ln>
          </p:spPr>
          <p:style>
            <a:lnRef idx="0"/>
            <a:fillRef idx="0"/>
            <a:effectRef idx="0"/>
            <a:fontRef idx="minor"/>
          </p:style>
        </p:sp>
        <p:sp>
          <p:nvSpPr>
            <p:cNvPr id="93" name="CustomShape 5"/>
            <p:cNvSpPr/>
            <p:nvPr/>
          </p:nvSpPr>
          <p:spPr>
            <a:xfrm>
              <a:off x="3118320" y="1412640"/>
              <a:ext cx="6027480" cy="639720"/>
            </a:xfrm>
            <a:custGeom>
              <a:avLst/>
              <a:gdLst/>
              <a:ahLst/>
              <a:rect l="l" t="t"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a:solidFill>
                <a:srgbClr val="ffffff"/>
              </a:solidFill>
            </a:ln>
          </p:spPr>
          <p:style>
            <a:lnRef idx="0"/>
            <a:fillRef idx="0"/>
            <a:effectRef idx="0"/>
            <a:fontRef idx="minor"/>
          </p:style>
        </p:sp>
        <p:sp>
          <p:nvSpPr>
            <p:cNvPr id="94" name="CustomShape 6"/>
            <p:cNvSpPr/>
            <p:nvPr/>
          </p:nvSpPr>
          <p:spPr>
            <a:xfrm>
              <a:off x="6183720" y="1401120"/>
              <a:ext cx="3646080" cy="538560"/>
            </a:xfrm>
            <a:custGeom>
              <a:avLst/>
              <a:gdLst/>
              <a:ahLst/>
              <a:rect l="l" t="t"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a:solidFill>
                <a:srgbClr val="ffffff"/>
              </a:solidFill>
            </a:ln>
          </p:spPr>
          <p:style>
            <a:lnRef idx="0"/>
            <a:fillRef idx="0"/>
            <a:effectRef idx="0"/>
            <a:fontRef idx="minor"/>
          </p:style>
        </p:sp>
        <p:sp>
          <p:nvSpPr>
            <p:cNvPr id="95" name="CustomShape 7"/>
            <p:cNvSpPr/>
            <p:nvPr/>
          </p:nvSpPr>
          <p:spPr>
            <a:xfrm>
              <a:off x="233280" y="1388520"/>
              <a:ext cx="9615960" cy="1099080"/>
            </a:xfrm>
            <a:custGeom>
              <a:avLst/>
              <a:gdLst/>
              <a:ahLst/>
              <a:rect l="l" t="t"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rgbClr val="ffffff"/>
            </a:solidFill>
            <a:ln w="9360">
              <a:noFill/>
            </a:ln>
          </p:spPr>
          <p:style>
            <a:lnRef idx="0"/>
            <a:fillRef idx="0"/>
            <a:effectRef idx="0"/>
            <a:fontRef idx="minor"/>
          </p:style>
        </p:sp>
      </p:grpSp>
      <p:sp>
        <p:nvSpPr>
          <p:cNvPr id="96" name="CustomShape 8"/>
          <p:cNvSpPr/>
          <p:nvPr/>
        </p:nvSpPr>
        <p:spPr>
          <a:xfrm>
            <a:off x="252000" y="189000"/>
            <a:ext cx="9585360" cy="1179000"/>
          </a:xfrm>
          <a:prstGeom prst="roundRect">
            <a:avLst>
              <a:gd name="adj" fmla="val 7136"/>
            </a:avLst>
          </a:prstGeom>
          <a:gradFill rotWithShape="0">
            <a:gsLst>
              <a:gs pos="0">
                <a:srgbClr val="6a4a57"/>
              </a:gs>
              <a:gs pos="100000">
                <a:srgbClr val="ffffff"/>
              </a:gs>
            </a:gsLst>
            <a:lin ang="5400000"/>
          </a:gradFill>
          <a:ln w="15840">
            <a:noFill/>
          </a:ln>
        </p:spPr>
        <p:style>
          <a:lnRef idx="0"/>
          <a:fillRef idx="0"/>
          <a:effectRef idx="0"/>
          <a:fontRef idx="minor"/>
        </p:style>
      </p:sp>
      <p:grpSp>
        <p:nvGrpSpPr>
          <p:cNvPr id="97" name="Group 9"/>
          <p:cNvGrpSpPr/>
          <p:nvPr/>
        </p:nvGrpSpPr>
        <p:grpSpPr>
          <a:xfrm>
            <a:off x="233280" y="590400"/>
            <a:ext cx="9615960" cy="1099080"/>
            <a:chOff x="233280" y="590400"/>
            <a:chExt cx="9615960" cy="1099080"/>
          </a:xfrm>
        </p:grpSpPr>
        <p:sp>
          <p:nvSpPr>
            <p:cNvPr id="98" name="CustomShape 10"/>
            <p:cNvSpPr/>
            <p:nvPr/>
          </p:nvSpPr>
          <p:spPr>
            <a:xfrm>
              <a:off x="6666120" y="710280"/>
              <a:ext cx="3170520" cy="590040"/>
            </a:xfrm>
            <a:custGeom>
              <a:avLst/>
              <a:gdLst/>
              <a:ahLst/>
              <a:rect l="l" t="t"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rgbClr val="c6e7fc">
                <a:alpha val="29000"/>
              </a:srgbClr>
            </a:solidFill>
            <a:ln w="9360">
              <a:noFill/>
            </a:ln>
          </p:spPr>
          <p:style>
            <a:lnRef idx="0"/>
            <a:fillRef idx="0"/>
            <a:effectRef idx="0"/>
            <a:fontRef idx="minor"/>
          </p:style>
        </p:sp>
        <p:sp>
          <p:nvSpPr>
            <p:cNvPr id="99" name="CustomShape 11"/>
            <p:cNvSpPr/>
            <p:nvPr/>
          </p:nvSpPr>
          <p:spPr>
            <a:xfrm>
              <a:off x="2887560" y="604080"/>
              <a:ext cx="6111360" cy="702360"/>
            </a:xfrm>
            <a:custGeom>
              <a:avLst/>
              <a:gdLst/>
              <a:ahLst/>
              <a:rect l="l" t="t"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rgbClr val="c6e7fc">
                <a:alpha val="40000"/>
              </a:srgbClr>
            </a:solidFill>
            <a:ln w="9360">
              <a:noFill/>
            </a:ln>
          </p:spPr>
          <p:style>
            <a:lnRef idx="0"/>
            <a:fillRef idx="0"/>
            <a:effectRef idx="0"/>
            <a:fontRef idx="minor"/>
          </p:style>
        </p:sp>
        <p:sp>
          <p:nvSpPr>
            <p:cNvPr id="100" name="CustomShape 12"/>
            <p:cNvSpPr/>
            <p:nvPr/>
          </p:nvSpPr>
          <p:spPr>
            <a:xfrm>
              <a:off x="3118320" y="614160"/>
              <a:ext cx="6027480" cy="640080"/>
            </a:xfrm>
            <a:custGeom>
              <a:avLst/>
              <a:gdLst/>
              <a:ahLst/>
              <a:rect l="l" t="t"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a:solidFill>
                <a:srgbClr val="ffffff"/>
              </a:solidFill>
            </a:ln>
          </p:spPr>
          <p:style>
            <a:lnRef idx="0"/>
            <a:fillRef idx="0"/>
            <a:effectRef idx="0"/>
            <a:fontRef idx="minor"/>
          </p:style>
        </p:sp>
        <p:sp>
          <p:nvSpPr>
            <p:cNvPr id="101" name="CustomShape 13"/>
            <p:cNvSpPr/>
            <p:nvPr/>
          </p:nvSpPr>
          <p:spPr>
            <a:xfrm>
              <a:off x="6183720" y="603000"/>
              <a:ext cx="3646080" cy="538560"/>
            </a:xfrm>
            <a:custGeom>
              <a:avLst/>
              <a:gdLst/>
              <a:ahLst/>
              <a:rect l="l" t="t"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a:solidFill>
                <a:srgbClr val="ffffff"/>
              </a:solidFill>
            </a:ln>
          </p:spPr>
          <p:style>
            <a:lnRef idx="0"/>
            <a:fillRef idx="0"/>
            <a:effectRef idx="0"/>
            <a:fontRef idx="minor"/>
          </p:style>
        </p:sp>
        <p:sp>
          <p:nvSpPr>
            <p:cNvPr id="102" name="CustomShape 14"/>
            <p:cNvSpPr/>
            <p:nvPr/>
          </p:nvSpPr>
          <p:spPr>
            <a:xfrm>
              <a:off x="233280" y="590400"/>
              <a:ext cx="9615960" cy="1099080"/>
            </a:xfrm>
            <a:custGeom>
              <a:avLst/>
              <a:gdLst/>
              <a:ahLst/>
              <a:rect l="l" t="t"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rgbClr val="ffffff"/>
            </a:solidFill>
            <a:ln w="9360">
              <a:noFill/>
            </a:ln>
          </p:spPr>
          <p:style>
            <a:lnRef idx="0"/>
            <a:fillRef idx="0"/>
            <a:effectRef idx="0"/>
            <a:fontRef idx="minor"/>
          </p:style>
        </p:sp>
      </p:grpSp>
      <p:sp>
        <p:nvSpPr>
          <p:cNvPr id="103" name="PlaceHolder 15"/>
          <p:cNvSpPr>
            <a:spLocks noGrp="1"/>
          </p:cNvSpPr>
          <p:nvPr>
            <p:ph type="dt"/>
          </p:nvPr>
        </p:nvSpPr>
        <p:spPr>
          <a:xfrm>
            <a:off x="5692320" y="5167440"/>
            <a:ext cx="4174200" cy="301680"/>
          </a:xfrm>
          <a:prstGeom prst="rect">
            <a:avLst/>
          </a:prstGeom>
        </p:spPr>
        <p:txBody>
          <a:bodyPr anchor="ctr">
            <a:noAutofit/>
          </a:bodyPr>
          <a:p>
            <a:pPr algn="r">
              <a:lnSpc>
                <a:spcPct val="100000"/>
              </a:lnSpc>
            </a:pPr>
            <a:fld id="{3AC138A6-4484-4E74-A5BA-F547AEF767D7}" type="datetime">
              <a:rPr b="0" lang="en-GB" sz="1000" spc="-1" strike="noStrike">
                <a:solidFill>
                  <a:srgbClr val="073e87"/>
                </a:solidFill>
                <a:latin typeface="Candara"/>
              </a:rPr>
              <a:t>15/02/21</a:t>
            </a:fld>
            <a:endParaRPr b="0" lang="en-GB" sz="1000" spc="-1" strike="noStrike">
              <a:latin typeface="Times New Roman"/>
            </a:endParaRPr>
          </a:p>
        </p:txBody>
      </p:sp>
      <p:sp>
        <p:nvSpPr>
          <p:cNvPr id="104" name="PlaceHolder 16"/>
          <p:cNvSpPr>
            <a:spLocks noGrp="1"/>
          </p:cNvSpPr>
          <p:nvPr>
            <p:ph type="ftr"/>
          </p:nvPr>
        </p:nvSpPr>
        <p:spPr>
          <a:xfrm>
            <a:off x="213480" y="5167440"/>
            <a:ext cx="4174200" cy="301680"/>
          </a:xfrm>
          <a:prstGeom prst="rect">
            <a:avLst/>
          </a:prstGeom>
        </p:spPr>
        <p:txBody>
          <a:bodyPr anchor="ctr">
            <a:noAutofit/>
          </a:bodyPr>
          <a:p>
            <a:endParaRPr b="0" lang="en-GB" sz="2400" spc="-1" strike="noStrike">
              <a:latin typeface="Times New Roman"/>
            </a:endParaRPr>
          </a:p>
        </p:txBody>
      </p:sp>
      <p:sp>
        <p:nvSpPr>
          <p:cNvPr id="105" name="PlaceHolder 17"/>
          <p:cNvSpPr>
            <a:spLocks noGrp="1"/>
          </p:cNvSpPr>
          <p:nvPr>
            <p:ph type="sldNum"/>
          </p:nvPr>
        </p:nvSpPr>
        <p:spPr>
          <a:xfrm>
            <a:off x="4399200" y="5167440"/>
            <a:ext cx="1280160" cy="301680"/>
          </a:xfrm>
          <a:prstGeom prst="rect">
            <a:avLst/>
          </a:prstGeom>
        </p:spPr>
        <p:txBody>
          <a:bodyPr anchor="ctr">
            <a:noAutofit/>
          </a:bodyPr>
          <a:p>
            <a:pPr algn="ctr">
              <a:lnSpc>
                <a:spcPct val="100000"/>
              </a:lnSpc>
            </a:pPr>
            <a:fld id="{06B98509-C30B-4315-ACF1-5C500EDCE895}" type="slidenum">
              <a:rPr b="0" lang="en-GB" sz="1000" spc="-1" strike="noStrike">
                <a:solidFill>
                  <a:srgbClr val="073e87"/>
                </a:solidFill>
                <a:latin typeface="Candara"/>
              </a:rPr>
              <a:t>&lt;number&gt;</a:t>
            </a:fld>
            <a:endParaRPr b="0" lang="en-GB" sz="1000" spc="-1" strike="noStrike">
              <a:latin typeface="Times New Roman"/>
            </a:endParaRPr>
          </a:p>
        </p:txBody>
      </p:sp>
      <p:sp>
        <p:nvSpPr>
          <p:cNvPr id="106" name="PlaceHolder 18"/>
          <p:cNvSpPr>
            <a:spLocks noGrp="1"/>
          </p:cNvSpPr>
          <p:nvPr>
            <p:ph type="title"/>
          </p:nvPr>
        </p:nvSpPr>
        <p:spPr>
          <a:xfrm>
            <a:off x="504000" y="226080"/>
            <a:ext cx="9071640" cy="946440"/>
          </a:xfrm>
          <a:prstGeom prst="rect">
            <a:avLst/>
          </a:prstGeom>
        </p:spPr>
        <p:txBody>
          <a:bodyPr lIns="0" rIns="0" tIns="0" bIns="0" anchor="ctr">
            <a:noAutofit/>
          </a:bodyPr>
          <a:p>
            <a:r>
              <a:rPr b="0" lang="en-US" sz="1490" spc="-1" strike="noStrike">
                <a:solidFill>
                  <a:srgbClr val="000000"/>
                </a:solidFill>
                <a:latin typeface="Candara"/>
              </a:rPr>
              <a:t>Click to edit the title text format</a:t>
            </a:r>
            <a:endParaRPr b="0" lang="en-US" sz="1490" spc="-1" strike="noStrike">
              <a:solidFill>
                <a:srgbClr val="000000"/>
              </a:solidFill>
              <a:latin typeface="Candara"/>
            </a:endParaRPr>
          </a:p>
        </p:txBody>
      </p:sp>
      <p:sp>
        <p:nvSpPr>
          <p:cNvPr id="107" name="PlaceHolder 19"/>
          <p:cNvSpPr>
            <a:spLocks noGrp="1"/>
          </p:cNvSpPr>
          <p:nvPr>
            <p:ph type="body"/>
          </p:nvPr>
        </p:nvSpPr>
        <p:spPr>
          <a:xfrm>
            <a:off x="504000" y="1326240"/>
            <a:ext cx="9071640" cy="3288240"/>
          </a:xfrm>
          <a:prstGeom prst="rect">
            <a:avLst/>
          </a:prstGeom>
        </p:spPr>
        <p:txBody>
          <a:bodyPr lIns="0" rIns="0" tIns="0" bIns="0">
            <a:normAutofit/>
          </a:bodyPr>
          <a:p>
            <a:pPr marL="432000" indent="-324000">
              <a:spcBef>
                <a:spcPts val="1171"/>
              </a:spcBef>
              <a:buClr>
                <a:srgbClr val="000000"/>
              </a:buClr>
              <a:buSzPct val="45000"/>
              <a:buFont typeface="Wingdings" charset="2"/>
              <a:buChar char=""/>
            </a:pPr>
            <a:r>
              <a:rPr b="0" lang="en-US" sz="1990" spc="-1" strike="noStrike">
                <a:solidFill>
                  <a:srgbClr val="073e87"/>
                </a:solidFill>
                <a:latin typeface="Candara"/>
              </a:rPr>
              <a:t>Click to edit the outline text format</a:t>
            </a:r>
            <a:endParaRPr b="0" lang="en-US" sz="1990" spc="-1" strike="noStrike">
              <a:solidFill>
                <a:srgbClr val="073e87"/>
              </a:solidFill>
              <a:latin typeface="Candara"/>
            </a:endParaRPr>
          </a:p>
          <a:p>
            <a:pPr lvl="1" marL="864000" indent="-324000">
              <a:spcBef>
                <a:spcPts val="935"/>
              </a:spcBef>
              <a:buClr>
                <a:srgbClr val="000000"/>
              </a:buClr>
              <a:buSzPct val="75000"/>
              <a:buFont typeface="Symbol" charset="2"/>
              <a:buChar char=""/>
            </a:pPr>
            <a:r>
              <a:rPr b="0" lang="en-US" sz="1660" spc="-1" strike="noStrike">
                <a:solidFill>
                  <a:srgbClr val="073e87"/>
                </a:solidFill>
                <a:latin typeface="Candara"/>
              </a:rPr>
              <a:t>Second Outline Level</a:t>
            </a:r>
            <a:endParaRPr b="0" lang="en-US" sz="1660" spc="-1" strike="noStrike">
              <a:solidFill>
                <a:srgbClr val="073e87"/>
              </a:solidFill>
              <a:latin typeface="Candara"/>
            </a:endParaRPr>
          </a:p>
          <a:p>
            <a:pPr lvl="2" marL="1296000" indent="-288000">
              <a:spcBef>
                <a:spcPts val="703"/>
              </a:spcBef>
              <a:buClr>
                <a:srgbClr val="000000"/>
              </a:buClr>
              <a:buSzPct val="45000"/>
              <a:buFont typeface="Wingdings" charset="2"/>
              <a:buChar char=""/>
            </a:pPr>
            <a:r>
              <a:rPr b="0" lang="en-US" sz="1490" spc="-1" strike="noStrike">
                <a:solidFill>
                  <a:srgbClr val="073e87"/>
                </a:solidFill>
                <a:latin typeface="Candara"/>
              </a:rPr>
              <a:t>Third Outline Level</a:t>
            </a:r>
            <a:endParaRPr b="0" lang="en-US" sz="1490" spc="-1" strike="noStrike">
              <a:solidFill>
                <a:srgbClr val="073e87"/>
              </a:solidFill>
              <a:latin typeface="Candara"/>
            </a:endParaRPr>
          </a:p>
          <a:p>
            <a:pPr lvl="3" marL="1728000" indent="-216000">
              <a:spcBef>
                <a:spcPts val="468"/>
              </a:spcBef>
              <a:buClr>
                <a:srgbClr val="000000"/>
              </a:buClr>
              <a:buSzPct val="75000"/>
              <a:buFont typeface="Symbol" charset="2"/>
              <a:buChar char=""/>
            </a:pPr>
            <a:r>
              <a:rPr b="0" lang="en-US" sz="1320" spc="-1" strike="noStrike">
                <a:solidFill>
                  <a:srgbClr val="073e87"/>
                </a:solidFill>
                <a:latin typeface="Candara"/>
              </a:rPr>
              <a:t>Fourth Outline Level</a:t>
            </a:r>
            <a:endParaRPr b="0" lang="en-US" sz="1320" spc="-1" strike="noStrike">
              <a:solidFill>
                <a:srgbClr val="073e87"/>
              </a:solidFill>
              <a:latin typeface="Candara"/>
            </a:endParaRPr>
          </a:p>
          <a:p>
            <a:pPr lvl="4" marL="2160000" indent="-216000">
              <a:spcBef>
                <a:spcPts val="232"/>
              </a:spcBef>
              <a:buClr>
                <a:srgbClr val="000000"/>
              </a:buClr>
              <a:buSzPct val="45000"/>
              <a:buFont typeface="Wingdings" charset="2"/>
              <a:buChar char=""/>
            </a:pPr>
            <a:r>
              <a:rPr b="0" lang="en-US" sz="1650" spc="-1" strike="noStrike">
                <a:solidFill>
                  <a:srgbClr val="073e87"/>
                </a:solidFill>
                <a:latin typeface="Candara"/>
              </a:rPr>
              <a:t>Fifth Outline Level</a:t>
            </a:r>
            <a:endParaRPr b="0" lang="en-US" sz="1650" spc="-1" strike="noStrike">
              <a:solidFill>
                <a:srgbClr val="073e87"/>
              </a:solidFill>
              <a:latin typeface="Candara"/>
            </a:endParaRPr>
          </a:p>
          <a:p>
            <a:pPr lvl="5" marL="2592000" indent="-216000">
              <a:spcBef>
                <a:spcPts val="232"/>
              </a:spcBef>
              <a:buClr>
                <a:srgbClr val="000000"/>
              </a:buClr>
              <a:buSzPct val="45000"/>
              <a:buFont typeface="Wingdings" charset="2"/>
              <a:buChar char=""/>
            </a:pPr>
            <a:r>
              <a:rPr b="0" lang="en-US" sz="1650" spc="-1" strike="noStrike">
                <a:solidFill>
                  <a:srgbClr val="073e87"/>
                </a:solidFill>
                <a:latin typeface="Candara"/>
              </a:rPr>
              <a:t>Sixth Outline Level</a:t>
            </a:r>
            <a:endParaRPr b="0" lang="en-US" sz="1650" spc="-1" strike="noStrike">
              <a:solidFill>
                <a:srgbClr val="073e87"/>
              </a:solidFill>
              <a:latin typeface="Candara"/>
            </a:endParaRPr>
          </a:p>
          <a:p>
            <a:pPr lvl="6" marL="3024000" indent="-216000">
              <a:spcBef>
                <a:spcPts val="232"/>
              </a:spcBef>
              <a:buClr>
                <a:srgbClr val="000000"/>
              </a:buClr>
              <a:buSzPct val="45000"/>
              <a:buFont typeface="Wingdings" charset="2"/>
              <a:buChar char=""/>
            </a:pPr>
            <a:r>
              <a:rPr b="0" lang="en-US" sz="1650" spc="-1" strike="noStrike">
                <a:solidFill>
                  <a:srgbClr val="073e87"/>
                </a:solidFill>
                <a:latin typeface="Candara"/>
              </a:rPr>
              <a:t>Seventh Outline Level</a:t>
            </a:r>
            <a:endParaRPr b="0" lang="en-US" sz="1650" spc="-1" strike="noStrike">
              <a:solidFill>
                <a:srgbClr val="073e87"/>
              </a:solidFill>
              <a:latin typeface="Candara"/>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fillRect/>
          </a:stretch>
        </a:blipFill>
      </p:bgPr>
    </p:bg>
    <p:spTree>
      <p:nvGrpSpPr>
        <p:cNvPr id="1" name=""/>
        <p:cNvGrpSpPr/>
        <p:nvPr/>
      </p:nvGrpSpPr>
      <p:grpSpPr>
        <a:xfrm>
          <a:off x="0" y="0"/>
          <a:ext cx="0" cy="0"/>
          <a:chOff x="0" y="0"/>
          <a:chExt cx="0" cy="0"/>
        </a:xfrm>
      </p:grpSpPr>
      <p:sp>
        <p:nvSpPr>
          <p:cNvPr id="144" name="Line 1"/>
          <p:cNvSpPr/>
          <p:nvPr/>
        </p:nvSpPr>
        <p:spPr>
          <a:xfrm>
            <a:off x="1613520" y="2934720"/>
            <a:ext cx="3276000" cy="1440"/>
          </a:xfrm>
          <a:prstGeom prst="line">
            <a:avLst/>
          </a:prstGeom>
          <a:ln w="9360">
            <a:solidFill>
              <a:srgbClr val="eaebed"/>
            </a:solidFill>
            <a:miter/>
          </a:ln>
        </p:spPr>
        <p:style>
          <a:lnRef idx="0"/>
          <a:fillRef idx="0"/>
          <a:effectRef idx="0"/>
          <a:fontRef idx="minor"/>
        </p:style>
      </p:sp>
      <p:sp>
        <p:nvSpPr>
          <p:cNvPr id="145" name="Line 2"/>
          <p:cNvSpPr/>
          <p:nvPr/>
        </p:nvSpPr>
        <p:spPr>
          <a:xfrm>
            <a:off x="5190120" y="2934720"/>
            <a:ext cx="3276000" cy="1440"/>
          </a:xfrm>
          <a:prstGeom prst="line">
            <a:avLst/>
          </a:prstGeom>
          <a:ln w="9360">
            <a:solidFill>
              <a:srgbClr val="eaebed"/>
            </a:solidFill>
            <a:miter/>
          </a:ln>
        </p:spPr>
        <p:style>
          <a:lnRef idx="0"/>
          <a:fillRef idx="0"/>
          <a:effectRef idx="0"/>
          <a:fontRef idx="minor"/>
        </p:style>
      </p:sp>
      <p:sp>
        <p:nvSpPr>
          <p:cNvPr id="146" name="CustomShape 3"/>
          <p:cNvSpPr/>
          <p:nvPr/>
        </p:nvSpPr>
        <p:spPr>
          <a:xfrm>
            <a:off x="5004720" y="2914920"/>
            <a:ext cx="51120" cy="38160"/>
          </a:xfrm>
          <a:prstGeom prst="ellipse">
            <a:avLst/>
          </a:prstGeom>
          <a:solidFill>
            <a:srgbClr val="ccb400"/>
          </a:solidFill>
          <a:ln w="38160">
            <a:solidFill>
              <a:srgbClr val="ccb400"/>
            </a:solidFill>
            <a:miter/>
          </a:ln>
          <a:effectLst>
            <a:outerShdw dist="0" dir="0">
              <a:srgbClr val="000000">
                <a:alpha val="55000"/>
              </a:srgbClr>
            </a:outerShdw>
          </a:effectLst>
        </p:spPr>
        <p:style>
          <a:lnRef idx="0"/>
          <a:fillRef idx="0"/>
          <a:effectRef idx="0"/>
          <a:fontRef idx="minor"/>
        </p:style>
      </p:sp>
      <p:sp>
        <p:nvSpPr>
          <p:cNvPr id="147" name="PlaceHolder 4"/>
          <p:cNvSpPr>
            <a:spLocks noGrp="1"/>
          </p:cNvSpPr>
          <p:nvPr>
            <p:ph type="body"/>
          </p:nvPr>
        </p:nvSpPr>
        <p:spPr>
          <a:xfrm>
            <a:off x="504000" y="1196640"/>
            <a:ext cx="9070560" cy="3866760"/>
          </a:xfrm>
          <a:prstGeom prst="rect">
            <a:avLst/>
          </a:prstGeom>
        </p:spPr>
        <p:txBody>
          <a:bodyPr lIns="90000" rIns="90000" tIns="46800" bIns="46800">
            <a:normAutofit/>
          </a:bodyPr>
          <a:p>
            <a:pPr marL="282960" indent="-282960">
              <a:spcBef>
                <a:spcPts val="493"/>
              </a:spcBef>
              <a:tabLst>
                <a:tab algn="l" pos="0"/>
                <a:tab algn="l" pos="448920"/>
                <a:tab algn="l" pos="898200"/>
                <a:tab algn="l" pos="1347480"/>
                <a:tab algn="l" pos="1796760"/>
                <a:tab algn="l" pos="2246040"/>
                <a:tab algn="l" pos="2695320"/>
                <a:tab algn="l" pos="3144600"/>
                <a:tab algn="l" pos="3593880"/>
                <a:tab algn="l" pos="4043160"/>
                <a:tab algn="l" pos="4492440"/>
                <a:tab algn="l" pos="4941720"/>
                <a:tab algn="l" pos="5391000"/>
                <a:tab algn="l" pos="5840280"/>
                <a:tab algn="l" pos="6289560"/>
                <a:tab algn="l" pos="6738840"/>
                <a:tab algn="l" pos="7188120"/>
                <a:tab algn="l" pos="7637400"/>
                <a:tab algn="l" pos="8086680"/>
                <a:tab algn="l" pos="8535960"/>
                <a:tab algn="l" pos="8985240"/>
              </a:tabLst>
            </a:pPr>
            <a:r>
              <a:rPr b="0" lang="en-GB" sz="2150" spc="-1" strike="noStrike">
                <a:solidFill>
                  <a:srgbClr val="ffffff"/>
                </a:solidFill>
                <a:latin typeface="Constantia"/>
              </a:rPr>
              <a:t>Click to edit the outline text format</a:t>
            </a:r>
            <a:endParaRPr b="0" lang="en-GB" sz="2150" spc="-1" strike="noStrike">
              <a:solidFill>
                <a:srgbClr val="ffffff"/>
              </a:solidFill>
              <a:latin typeface="Constantia"/>
            </a:endParaRPr>
          </a:p>
          <a:p>
            <a:pPr lvl="1" marL="613440" indent="-235800">
              <a:spcBef>
                <a:spcPts val="244"/>
              </a:spcBef>
              <a:buClr>
                <a:srgbClr val="000000"/>
              </a:buClr>
              <a:buFont typeface="Times New Roman"/>
              <a:buChar char="–"/>
              <a:tabLst>
                <a:tab algn="l" pos="0"/>
                <a:tab algn="l" pos="898200"/>
                <a:tab algn="l" pos="1347480"/>
                <a:tab algn="l" pos="1796760"/>
                <a:tab algn="l" pos="2246040"/>
                <a:tab algn="l" pos="2695320"/>
                <a:tab algn="l" pos="3144600"/>
                <a:tab algn="l" pos="3593880"/>
                <a:tab algn="l" pos="4043160"/>
                <a:tab algn="l" pos="4492440"/>
                <a:tab algn="l" pos="4941720"/>
                <a:tab algn="l" pos="5391000"/>
                <a:tab algn="l" pos="5840280"/>
                <a:tab algn="l" pos="6289560"/>
                <a:tab algn="l" pos="6738840"/>
                <a:tab algn="l" pos="7188120"/>
                <a:tab algn="l" pos="7637400"/>
                <a:tab algn="l" pos="8086680"/>
                <a:tab algn="l" pos="8535960"/>
                <a:tab algn="l" pos="8985240"/>
                <a:tab algn="l" pos="9434160"/>
              </a:tabLst>
            </a:pPr>
            <a:r>
              <a:rPr b="0" lang="en-GB" sz="1990" spc="-1" strike="noStrike">
                <a:solidFill>
                  <a:srgbClr val="c5d1d7"/>
                </a:solidFill>
                <a:latin typeface="Constantia"/>
              </a:rPr>
              <a:t>Second Outline Level</a:t>
            </a:r>
            <a:endParaRPr b="0" lang="en-GB" sz="1990" spc="-1" strike="noStrike">
              <a:solidFill>
                <a:srgbClr val="c5d1d7"/>
              </a:solidFill>
              <a:latin typeface="Constantia"/>
            </a:endParaRPr>
          </a:p>
          <a:p>
            <a:pPr lvl="2" marL="943920" indent="-188640">
              <a:spcBef>
                <a:spcPts val="244"/>
              </a:spcBef>
              <a:buClr>
                <a:srgbClr val="000000"/>
              </a:buClr>
              <a:buFont typeface="Times New Roman"/>
              <a:buChar char="•"/>
              <a:tabLst>
                <a:tab algn="l" pos="0"/>
                <a:tab algn="l" pos="1347480"/>
                <a:tab algn="l" pos="1796760"/>
                <a:tab algn="l" pos="2246040"/>
                <a:tab algn="l" pos="2695320"/>
                <a:tab algn="l" pos="3144600"/>
                <a:tab algn="l" pos="3593880"/>
                <a:tab algn="l" pos="4043160"/>
                <a:tab algn="l" pos="4492440"/>
                <a:tab algn="l" pos="4941720"/>
                <a:tab algn="l" pos="5391000"/>
                <a:tab algn="l" pos="5840280"/>
                <a:tab algn="l" pos="6289560"/>
                <a:tab algn="l" pos="6738840"/>
                <a:tab algn="l" pos="7188120"/>
                <a:tab algn="l" pos="7637400"/>
                <a:tab algn="l" pos="8086680"/>
                <a:tab algn="l" pos="8535960"/>
                <a:tab algn="l" pos="8985240"/>
                <a:tab algn="l" pos="9434160"/>
                <a:tab algn="l" pos="9883440"/>
              </a:tabLst>
            </a:pPr>
            <a:r>
              <a:rPr b="0" lang="en-GB" sz="1740" spc="-1" strike="noStrike">
                <a:solidFill>
                  <a:srgbClr val="ffffff"/>
                </a:solidFill>
                <a:latin typeface="Constantia"/>
              </a:rPr>
              <a:t>Third Outline Level</a:t>
            </a:r>
            <a:endParaRPr b="0" lang="en-GB" sz="1740" spc="-1" strike="noStrike">
              <a:solidFill>
                <a:srgbClr val="ffffff"/>
              </a:solidFill>
              <a:latin typeface="Constantia"/>
            </a:endParaRPr>
          </a:p>
          <a:p>
            <a:pPr lvl="3" marL="1320480" indent="-188640">
              <a:spcBef>
                <a:spcPts val="244"/>
              </a:spcBef>
              <a:buClr>
                <a:srgbClr val="000000"/>
              </a:buClr>
              <a:buFont typeface="Times New Roman"/>
              <a:buChar char="–"/>
              <a:tabLst>
                <a:tab algn="l" pos="0"/>
                <a:tab algn="l" pos="1796760"/>
                <a:tab algn="l" pos="2246040"/>
                <a:tab algn="l" pos="2695320"/>
                <a:tab algn="l" pos="3144600"/>
                <a:tab algn="l" pos="3593880"/>
                <a:tab algn="l" pos="4043160"/>
                <a:tab algn="l" pos="4492440"/>
                <a:tab algn="l" pos="4941720"/>
                <a:tab algn="l" pos="5391000"/>
                <a:tab algn="l" pos="5840280"/>
                <a:tab algn="l" pos="6289560"/>
                <a:tab algn="l" pos="6738840"/>
                <a:tab algn="l" pos="7188120"/>
                <a:tab algn="l" pos="7637400"/>
                <a:tab algn="l" pos="8086680"/>
                <a:tab algn="l" pos="8535960"/>
                <a:tab algn="l" pos="8985240"/>
                <a:tab algn="l" pos="9434160"/>
                <a:tab algn="l" pos="9883440"/>
                <a:tab algn="l" pos="10332720"/>
              </a:tabLst>
            </a:pPr>
            <a:r>
              <a:rPr b="0" lang="en-GB" sz="1570" spc="-1" strike="noStrike">
                <a:solidFill>
                  <a:srgbClr val="ffffff"/>
                </a:solidFill>
                <a:latin typeface="Constantia"/>
              </a:rPr>
              <a:t>Fourth Outline Level</a:t>
            </a:r>
            <a:endParaRPr b="0" lang="en-GB" sz="1570" spc="-1" strike="noStrike">
              <a:solidFill>
                <a:srgbClr val="ffffff"/>
              </a:solidFill>
              <a:latin typeface="Constantia"/>
            </a:endParaRPr>
          </a:p>
          <a:p>
            <a:pPr lvl="4" marL="1699560" indent="-188640">
              <a:spcBef>
                <a:spcPts val="278"/>
              </a:spcBef>
              <a:buClr>
                <a:srgbClr val="000000"/>
              </a:buClr>
              <a:buFont typeface="Times New Roman"/>
              <a:buChar char="»"/>
              <a:tabLst>
                <a:tab algn="l" pos="0"/>
                <a:tab algn="l" pos="2246040"/>
                <a:tab algn="l" pos="2695320"/>
                <a:tab algn="l" pos="3144600"/>
                <a:tab algn="l" pos="3593880"/>
                <a:tab algn="l" pos="4043160"/>
                <a:tab algn="l" pos="4492440"/>
                <a:tab algn="l" pos="4941720"/>
                <a:tab algn="l" pos="5391000"/>
                <a:tab algn="l" pos="5840280"/>
                <a:tab algn="l" pos="6289560"/>
                <a:tab algn="l" pos="6738840"/>
                <a:tab algn="l" pos="7188120"/>
                <a:tab algn="l" pos="7637400"/>
                <a:tab algn="l" pos="8086680"/>
                <a:tab algn="l" pos="8535960"/>
                <a:tab algn="l" pos="8985240"/>
                <a:tab algn="l" pos="9434160"/>
                <a:tab algn="l" pos="9883440"/>
                <a:tab algn="l" pos="10332720"/>
                <a:tab algn="l" pos="10782000"/>
              </a:tabLst>
            </a:pPr>
            <a:r>
              <a:rPr b="0" lang="en-GB" sz="1320" spc="-1" strike="noStrike">
                <a:solidFill>
                  <a:srgbClr val="ffffff"/>
                </a:solidFill>
                <a:latin typeface="Constantia"/>
              </a:rPr>
              <a:t>Fifth Outline Level</a:t>
            </a:r>
            <a:endParaRPr b="0" lang="en-GB" sz="1320" spc="-1" strike="noStrike">
              <a:solidFill>
                <a:srgbClr val="ffffff"/>
              </a:solidFill>
              <a:latin typeface="Constantia"/>
            </a:endParaRPr>
          </a:p>
          <a:p>
            <a:pPr lvl="5" marL="1699560" indent="-188640">
              <a:spcBef>
                <a:spcPts val="278"/>
              </a:spcBef>
              <a:buClr>
                <a:srgbClr val="000000"/>
              </a:buClr>
              <a:buFont typeface="Times New Roman"/>
              <a:buChar char="»"/>
              <a:tabLst>
                <a:tab algn="l" pos="0"/>
                <a:tab algn="l" pos="2246040"/>
                <a:tab algn="l" pos="2695320"/>
                <a:tab algn="l" pos="3144600"/>
                <a:tab algn="l" pos="3593880"/>
                <a:tab algn="l" pos="4043160"/>
                <a:tab algn="l" pos="4492440"/>
                <a:tab algn="l" pos="4941720"/>
                <a:tab algn="l" pos="5391000"/>
                <a:tab algn="l" pos="5840280"/>
                <a:tab algn="l" pos="6289560"/>
                <a:tab algn="l" pos="6738840"/>
                <a:tab algn="l" pos="7188120"/>
                <a:tab algn="l" pos="7637400"/>
                <a:tab algn="l" pos="8086680"/>
                <a:tab algn="l" pos="8535960"/>
                <a:tab algn="l" pos="8985240"/>
                <a:tab algn="l" pos="9434160"/>
                <a:tab algn="l" pos="9883440"/>
                <a:tab algn="l" pos="10332720"/>
                <a:tab algn="l" pos="10782000"/>
              </a:tabLst>
            </a:pPr>
            <a:r>
              <a:rPr b="0" lang="en-GB" sz="1320" spc="-1" strike="noStrike">
                <a:solidFill>
                  <a:srgbClr val="ffffff"/>
                </a:solidFill>
                <a:latin typeface="Constantia"/>
              </a:rPr>
              <a:t>Sixth Outline Level</a:t>
            </a:r>
            <a:endParaRPr b="0" lang="en-GB" sz="1320" spc="-1" strike="noStrike">
              <a:solidFill>
                <a:srgbClr val="ffffff"/>
              </a:solidFill>
              <a:latin typeface="Constantia"/>
            </a:endParaRPr>
          </a:p>
          <a:p>
            <a:pPr lvl="6" marL="1699560" indent="-188640">
              <a:spcBef>
                <a:spcPts val="278"/>
              </a:spcBef>
              <a:buClr>
                <a:srgbClr val="000000"/>
              </a:buClr>
              <a:buFont typeface="Times New Roman"/>
              <a:buChar char="»"/>
              <a:tabLst>
                <a:tab algn="l" pos="0"/>
                <a:tab algn="l" pos="2246040"/>
                <a:tab algn="l" pos="2695320"/>
                <a:tab algn="l" pos="3144600"/>
                <a:tab algn="l" pos="3593880"/>
                <a:tab algn="l" pos="4043160"/>
                <a:tab algn="l" pos="4492440"/>
                <a:tab algn="l" pos="4941720"/>
                <a:tab algn="l" pos="5391000"/>
                <a:tab algn="l" pos="5840280"/>
                <a:tab algn="l" pos="6289560"/>
                <a:tab algn="l" pos="6738840"/>
                <a:tab algn="l" pos="7188120"/>
                <a:tab algn="l" pos="7637400"/>
                <a:tab algn="l" pos="8086680"/>
                <a:tab algn="l" pos="8535960"/>
                <a:tab algn="l" pos="8985240"/>
                <a:tab algn="l" pos="9434160"/>
                <a:tab algn="l" pos="9883440"/>
                <a:tab algn="l" pos="10332720"/>
                <a:tab algn="l" pos="10782000"/>
              </a:tabLst>
            </a:pPr>
            <a:r>
              <a:rPr b="0" lang="en-GB" sz="1320" spc="-1" strike="noStrike">
                <a:solidFill>
                  <a:srgbClr val="ffffff"/>
                </a:solidFill>
                <a:latin typeface="Constantia"/>
              </a:rPr>
              <a:t>Seventh Outline Level</a:t>
            </a:r>
            <a:endParaRPr b="0" lang="en-GB" sz="1320" spc="-1" strike="noStrike">
              <a:solidFill>
                <a:srgbClr val="ffffff"/>
              </a:solidFill>
              <a:latin typeface="Constantia"/>
            </a:endParaRPr>
          </a:p>
        </p:txBody>
      </p:sp>
      <p:sp>
        <p:nvSpPr>
          <p:cNvPr id="148" name="PlaceHolder 5"/>
          <p:cNvSpPr>
            <a:spLocks noGrp="1"/>
          </p:cNvSpPr>
          <p:nvPr>
            <p:ph type="title"/>
          </p:nvPr>
        </p:nvSpPr>
        <p:spPr>
          <a:xfrm>
            <a:off x="504000" y="125280"/>
            <a:ext cx="9070560" cy="1006920"/>
          </a:xfrm>
          <a:prstGeom prst="rect">
            <a:avLst/>
          </a:prstGeom>
        </p:spPr>
        <p:txBody>
          <a:bodyPr lIns="90000" rIns="90000" tIns="46800" bIns="46800" anchor="b">
            <a:noAutofit/>
          </a:bodyPr>
          <a:p>
            <a:r>
              <a:rPr b="0" lang="en-GB" sz="4059" spc="-1" strike="noStrike">
                <a:solidFill>
                  <a:srgbClr val="f9f9f9"/>
                </a:solidFill>
                <a:latin typeface="Constantia"/>
              </a:rPr>
              <a:t>Click to edit the title text format</a:t>
            </a:r>
            <a:endParaRPr b="0" lang="en-GB" sz="4059" spc="-1" strike="noStrike">
              <a:solidFill>
                <a:srgbClr val="f9f9f9"/>
              </a:solidFill>
              <a:latin typeface="Constantia"/>
            </a:endParaRPr>
          </a:p>
        </p:txBody>
      </p:sp>
      <p:sp>
        <p:nvSpPr>
          <p:cNvPr id="149" name="CustomShape 6"/>
          <p:cNvSpPr/>
          <p:nvPr/>
        </p:nvSpPr>
        <p:spPr>
          <a:xfrm>
            <a:off x="6384240" y="5129280"/>
            <a:ext cx="2855520" cy="31752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sp>
      <p:sp>
        <p:nvSpPr>
          <p:cNvPr id="150" name="PlaceHolder 7"/>
          <p:cNvSpPr>
            <a:spLocks noGrp="1"/>
          </p:cNvSpPr>
          <p:nvPr>
            <p:ph type="sldNum"/>
          </p:nvPr>
        </p:nvSpPr>
        <p:spPr>
          <a:xfrm>
            <a:off x="9271080" y="5110560"/>
            <a:ext cx="670320" cy="376920"/>
          </a:xfrm>
          <a:prstGeom prst="rect">
            <a:avLst/>
          </a:prstGeom>
        </p:spPr>
        <p:txBody>
          <a:bodyPr lIns="0" rIns="0" tIns="0" bIns="0" anchor="ctr">
            <a:noAutofit/>
          </a:bodyPr>
          <a:p>
            <a:pPr algn="ctr">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fld id="{6EA1F293-9EE2-48D0-95ED-FEE162A15380}" type="slidenum">
              <a:rPr b="0" lang="en-US" sz="1600" spc="-1" strike="noStrike">
                <a:solidFill>
                  <a:srgbClr val="c5d1d7"/>
                </a:solidFill>
                <a:latin typeface="Gill Sans MT"/>
                <a:ea typeface="Segoe UI"/>
              </a:rPr>
              <a:t>&lt;number&gt;</a:t>
            </a:fld>
            <a:endParaRPr b="0" lang="en-GB" sz="1600" spc="-1" strike="noStrike">
              <a:latin typeface="Gill Sans MT"/>
            </a:endParaRPr>
          </a:p>
        </p:txBody>
      </p:sp>
      <p:sp>
        <p:nvSpPr>
          <p:cNvPr id="151" name="CustomShape 8"/>
          <p:cNvSpPr/>
          <p:nvPr/>
        </p:nvSpPr>
        <p:spPr>
          <a:xfrm>
            <a:off x="2352240" y="5129280"/>
            <a:ext cx="3947760" cy="31752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sp>
    </p:spTree>
  </p:cSld>
  <p:clrMap bg1="lt1" bg2="lt2" tx1="dk1" tx2="dk2" accent1="accent1" accent2="accent2" accent3="accent3" accent4="accent4" accent5="accent5" accent6="accent6" hlink="hlink" folHlink="folHlink"/>
  <p:sldLayoutIdLst>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43437"/>
        </a:solidFill>
      </p:bgPr>
    </p:bg>
    <p:spTree>
      <p:nvGrpSpPr>
        <p:cNvPr id="1" name=""/>
        <p:cNvGrpSpPr/>
        <p:nvPr/>
      </p:nvGrpSpPr>
      <p:grpSpPr>
        <a:xfrm>
          <a:off x="0" y="0"/>
          <a:ext cx="0" cy="0"/>
          <a:chOff x="0" y="0"/>
          <a:chExt cx="0" cy="0"/>
        </a:xfrm>
      </p:grpSpPr>
      <p:sp>
        <p:nvSpPr>
          <p:cNvPr id="188" name="CustomShape 1" hidden="1"/>
          <p:cNvSpPr/>
          <p:nvPr/>
        </p:nvSpPr>
        <p:spPr>
          <a:xfrm>
            <a:off x="9279720" y="360"/>
            <a:ext cx="806040" cy="5669640"/>
          </a:xfrm>
          <a:prstGeom prst="rect">
            <a:avLst/>
          </a:prstGeom>
          <a:solidFill>
            <a:srgbClr val="a7a192"/>
          </a:solidFill>
          <a:ln w="14040">
            <a:noFill/>
          </a:ln>
        </p:spPr>
        <p:style>
          <a:lnRef idx="0"/>
          <a:fillRef idx="0"/>
          <a:effectRef idx="0"/>
          <a:fontRef idx="minor"/>
        </p:style>
      </p:sp>
      <p:sp>
        <p:nvSpPr>
          <p:cNvPr id="189" name="PlaceHolder 2"/>
          <p:cNvSpPr>
            <a:spLocks noGrp="1"/>
          </p:cNvSpPr>
          <p:nvPr>
            <p:ph type="title"/>
          </p:nvPr>
        </p:nvSpPr>
        <p:spPr>
          <a:xfrm>
            <a:off x="1043280" y="627120"/>
            <a:ext cx="7786440" cy="3341160"/>
          </a:xfrm>
          <a:prstGeom prst="rect">
            <a:avLst/>
          </a:prstGeom>
        </p:spPr>
        <p:txBody>
          <a:bodyPr anchor="b">
            <a:normAutofit/>
          </a:bodyPr>
          <a:p>
            <a:pPr>
              <a:lnSpc>
                <a:spcPct val="85000"/>
              </a:lnSpc>
            </a:pPr>
            <a:r>
              <a:rPr b="0" lang="en-US" sz="6600" spc="-52" strike="noStrike">
                <a:solidFill>
                  <a:srgbClr val="ffffff"/>
                </a:solidFill>
                <a:latin typeface="Century Schoolbook"/>
              </a:rPr>
              <a:t>Click to edit Master title style</a:t>
            </a:r>
            <a:endParaRPr b="0" lang="en-US" sz="6600" spc="-1" strike="noStrike">
              <a:solidFill>
                <a:srgbClr val="ffffff"/>
              </a:solidFill>
              <a:latin typeface="Century Schoolbook"/>
            </a:endParaRPr>
          </a:p>
        </p:txBody>
      </p:sp>
      <p:sp>
        <p:nvSpPr>
          <p:cNvPr id="190" name="CustomShape 3"/>
          <p:cNvSpPr/>
          <p:nvPr/>
        </p:nvSpPr>
        <p:spPr>
          <a:xfrm>
            <a:off x="0" y="360"/>
            <a:ext cx="377640" cy="5669640"/>
          </a:xfrm>
          <a:prstGeom prst="rect">
            <a:avLst/>
          </a:prstGeom>
          <a:solidFill>
            <a:srgbClr val="6f6f74"/>
          </a:solidFill>
          <a:ln w="14040">
            <a:noFill/>
          </a:ln>
        </p:spPr>
        <p:style>
          <a:lnRef idx="0"/>
          <a:fillRef idx="0"/>
          <a:effectRef idx="0"/>
          <a:fontRef idx="minor"/>
        </p:style>
      </p:sp>
      <p:sp>
        <p:nvSpPr>
          <p:cNvPr id="191" name="PlaceHolder 4"/>
          <p:cNvSpPr>
            <a:spLocks noGrp="1"/>
          </p:cNvSpPr>
          <p:nvPr>
            <p:ph type="dt"/>
          </p:nvPr>
        </p:nvSpPr>
        <p:spPr>
          <a:xfrm rot="16200000">
            <a:off x="8895600" y="825480"/>
            <a:ext cx="1574640" cy="301680"/>
          </a:xfrm>
          <a:prstGeom prst="rect">
            <a:avLst/>
          </a:prstGeom>
        </p:spPr>
        <p:txBody>
          <a:bodyPr anchor="ctr">
            <a:noAutofit/>
          </a:bodyPr>
          <a:p>
            <a:pPr algn="r">
              <a:lnSpc>
                <a:spcPct val="100000"/>
              </a:lnSpc>
            </a:pPr>
            <a:fld id="{105B88B2-A343-4F59-836D-C06E7C47FED9}" type="datetime">
              <a:rPr b="0" lang="en-US" sz="1050" spc="-1" strike="noStrike">
                <a:solidFill>
                  <a:srgbClr val="f7f7f8"/>
                </a:solidFill>
                <a:latin typeface="Century Schoolbook"/>
              </a:rPr>
              <a:t>2/15/21</a:t>
            </a:fld>
            <a:endParaRPr b="0" lang="en-GB" sz="1050" spc="-1" strike="noStrike">
              <a:latin typeface="Times New Roman"/>
            </a:endParaRPr>
          </a:p>
        </p:txBody>
      </p:sp>
      <p:sp>
        <p:nvSpPr>
          <p:cNvPr id="192" name="PlaceHolder 5"/>
          <p:cNvSpPr>
            <a:spLocks noGrp="1"/>
          </p:cNvSpPr>
          <p:nvPr>
            <p:ph type="ftr"/>
          </p:nvPr>
        </p:nvSpPr>
        <p:spPr>
          <a:xfrm rot="16200000">
            <a:off x="8202600" y="3345840"/>
            <a:ext cx="2960640" cy="301680"/>
          </a:xfrm>
          <a:prstGeom prst="rect">
            <a:avLst/>
          </a:prstGeom>
        </p:spPr>
        <p:txBody>
          <a:bodyPr anchor="ctr">
            <a:noAutofit/>
          </a:bodyPr>
          <a:p>
            <a:endParaRPr b="0" lang="en-GB" sz="2400" spc="-1" strike="noStrike">
              <a:latin typeface="Times New Roman"/>
            </a:endParaRPr>
          </a:p>
        </p:txBody>
      </p:sp>
      <p:sp>
        <p:nvSpPr>
          <p:cNvPr id="193" name="PlaceHolder 6"/>
          <p:cNvSpPr>
            <a:spLocks noGrp="1"/>
          </p:cNvSpPr>
          <p:nvPr>
            <p:ph type="sldNum"/>
          </p:nvPr>
        </p:nvSpPr>
        <p:spPr>
          <a:xfrm>
            <a:off x="9304920" y="5103000"/>
            <a:ext cx="755640" cy="490680"/>
          </a:xfrm>
          <a:prstGeom prst="rect">
            <a:avLst/>
          </a:prstGeom>
        </p:spPr>
        <p:txBody>
          <a:bodyPr lIns="27360" rIns="27360" anchor="ctr">
            <a:noAutofit/>
          </a:bodyPr>
          <a:p>
            <a:pPr algn="ctr">
              <a:lnSpc>
                <a:spcPct val="100000"/>
              </a:lnSpc>
            </a:pPr>
            <a:fld id="{FCAD6786-746D-4519-9CD2-90DA195308FE}" type="slidenum">
              <a:rPr b="0" lang="en-US" sz="3200" spc="-1" strike="noStrike">
                <a:solidFill>
                  <a:srgbClr val="bbbbbf"/>
                </a:solidFill>
                <a:latin typeface="Century Schoolbook"/>
              </a:rPr>
              <a:t>&lt;number&gt;</a:t>
            </a:fld>
            <a:endParaRPr b="0" lang="en-GB" sz="3200" spc="-1" strike="noStrike">
              <a:latin typeface="Times New Roman"/>
            </a:endParaRPr>
          </a:p>
        </p:txBody>
      </p:sp>
      <p:sp>
        <p:nvSpPr>
          <p:cNvPr id="194" name="PlaceHolder 7"/>
          <p:cNvSpPr>
            <a:spLocks noGrp="1"/>
          </p:cNvSpPr>
          <p:nvPr>
            <p:ph type="body"/>
          </p:nvPr>
        </p:nvSpPr>
        <p:spPr>
          <a:xfrm>
            <a:off x="504000" y="1326240"/>
            <a:ext cx="9071640" cy="3288240"/>
          </a:xfrm>
          <a:prstGeom prst="rect">
            <a:avLst/>
          </a:prstGeom>
        </p:spPr>
        <p:txBody>
          <a:bodyPr lIns="0" rIns="0" tIns="0" bIns="0">
            <a:normAutofit/>
          </a:bodyPr>
          <a:p>
            <a:pPr marL="432000" indent="-324000">
              <a:spcBef>
                <a:spcPts val="1171"/>
              </a:spcBef>
              <a:buClr>
                <a:srgbClr val="ffffff"/>
              </a:buClr>
              <a:buSzPct val="45000"/>
              <a:buFont typeface="Wingdings" charset="2"/>
              <a:buChar char=""/>
            </a:pPr>
            <a:r>
              <a:rPr b="0" lang="en-US" sz="1490" spc="9" strike="noStrike">
                <a:solidFill>
                  <a:srgbClr val="ffffff"/>
                </a:solidFill>
                <a:latin typeface="Century Schoolbook"/>
              </a:rPr>
              <a:t>Click to edit the outline text format</a:t>
            </a:r>
            <a:endParaRPr b="0" lang="en-US" sz="1490" spc="9" strike="noStrike">
              <a:solidFill>
                <a:srgbClr val="ffffff"/>
              </a:solidFill>
              <a:latin typeface="Century Schoolbook"/>
            </a:endParaRPr>
          </a:p>
          <a:p>
            <a:pPr lvl="1" marL="864000" indent="-324000">
              <a:spcBef>
                <a:spcPts val="935"/>
              </a:spcBef>
              <a:buClr>
                <a:srgbClr val="ffffff"/>
              </a:buClr>
              <a:buSzPct val="75000"/>
              <a:buFont typeface="Symbol" charset="2"/>
              <a:buChar char=""/>
            </a:pPr>
            <a:r>
              <a:rPr b="0" lang="en-US" sz="1160" spc="-1" strike="noStrike">
                <a:solidFill>
                  <a:srgbClr val="ffffff"/>
                </a:solidFill>
                <a:latin typeface="Century Schoolbook"/>
              </a:rPr>
              <a:t>Second Outline Level</a:t>
            </a:r>
            <a:endParaRPr b="0" lang="en-US" sz="1160" spc="-1" strike="noStrike">
              <a:solidFill>
                <a:srgbClr val="ffffff"/>
              </a:solidFill>
              <a:latin typeface="Century Schoolbook"/>
            </a:endParaRPr>
          </a:p>
          <a:p>
            <a:pPr lvl="2" marL="1296000" indent="-288000">
              <a:spcBef>
                <a:spcPts val="700"/>
              </a:spcBef>
              <a:buClr>
                <a:srgbClr val="ffffff"/>
              </a:buClr>
              <a:buSzPct val="45000"/>
              <a:buFont typeface="Wingdings" charset="2"/>
              <a:buChar char=""/>
            </a:pPr>
            <a:r>
              <a:rPr b="0" lang="en-US" sz="1160" spc="-1" strike="noStrike">
                <a:solidFill>
                  <a:srgbClr val="ffffff"/>
                </a:solidFill>
                <a:latin typeface="Century Schoolbook"/>
              </a:rPr>
              <a:t>Third Outline Level</a:t>
            </a:r>
            <a:endParaRPr b="0" lang="en-US" sz="1160" spc="-1" strike="noStrike">
              <a:solidFill>
                <a:srgbClr val="ffffff"/>
              </a:solidFill>
              <a:latin typeface="Century Schoolbook"/>
            </a:endParaRPr>
          </a:p>
          <a:p>
            <a:pPr lvl="3" marL="1728000" indent="-216000">
              <a:spcBef>
                <a:spcPts val="468"/>
              </a:spcBef>
              <a:buClr>
                <a:srgbClr val="ffffff"/>
              </a:buClr>
              <a:buSzPct val="75000"/>
              <a:buFont typeface="Symbol" charset="2"/>
              <a:buChar char=""/>
            </a:pPr>
            <a:r>
              <a:rPr b="0" lang="en-US" sz="1160" spc="-1" strike="noStrike">
                <a:solidFill>
                  <a:srgbClr val="ffffff"/>
                </a:solidFill>
                <a:latin typeface="Century Schoolbook"/>
              </a:rPr>
              <a:t>Fourth Outline Level</a:t>
            </a:r>
            <a:endParaRPr b="0" lang="en-US" sz="1160" spc="-1" strike="noStrike">
              <a:solidFill>
                <a:srgbClr val="ffffff"/>
              </a:solidFill>
              <a:latin typeface="Century Schoolbook"/>
            </a:endParaRPr>
          </a:p>
          <a:p>
            <a:pPr lvl="4" marL="2160000" indent="-216000">
              <a:spcBef>
                <a:spcPts val="232"/>
              </a:spcBef>
              <a:buClr>
                <a:srgbClr val="ffffff"/>
              </a:buClr>
              <a:buSzPct val="45000"/>
              <a:buFont typeface="Wingdings" charset="2"/>
              <a:buChar char=""/>
            </a:pPr>
            <a:r>
              <a:rPr b="0" lang="en-US" sz="1650" spc="-1" strike="noStrike">
                <a:solidFill>
                  <a:srgbClr val="ffffff"/>
                </a:solidFill>
                <a:latin typeface="Century Schoolbook"/>
              </a:rPr>
              <a:t>Fifth Outline Level</a:t>
            </a:r>
            <a:endParaRPr b="0" lang="en-US" sz="1650" spc="-1" strike="noStrike">
              <a:solidFill>
                <a:srgbClr val="ffffff"/>
              </a:solidFill>
              <a:latin typeface="Century Schoolbook"/>
            </a:endParaRPr>
          </a:p>
          <a:p>
            <a:pPr lvl="5" marL="2592000" indent="-216000">
              <a:spcBef>
                <a:spcPts val="232"/>
              </a:spcBef>
              <a:buClr>
                <a:srgbClr val="ffffff"/>
              </a:buClr>
              <a:buSzPct val="45000"/>
              <a:buFont typeface="Wingdings" charset="2"/>
              <a:buChar char=""/>
            </a:pPr>
            <a:r>
              <a:rPr b="0" lang="en-US" sz="1650" spc="-1" strike="noStrike">
                <a:solidFill>
                  <a:srgbClr val="ffffff"/>
                </a:solidFill>
                <a:latin typeface="Century Schoolbook"/>
              </a:rPr>
              <a:t>Sixth Outline Level</a:t>
            </a:r>
            <a:endParaRPr b="0" lang="en-US" sz="1650" spc="-1" strike="noStrike">
              <a:solidFill>
                <a:srgbClr val="ffffff"/>
              </a:solidFill>
              <a:latin typeface="Century Schoolbook"/>
            </a:endParaRPr>
          </a:p>
          <a:p>
            <a:pPr lvl="6" marL="3024000" indent="-216000">
              <a:spcBef>
                <a:spcPts val="232"/>
              </a:spcBef>
              <a:buClr>
                <a:srgbClr val="ffffff"/>
              </a:buClr>
              <a:buSzPct val="45000"/>
              <a:buFont typeface="Wingdings" charset="2"/>
              <a:buChar char=""/>
            </a:pPr>
            <a:r>
              <a:rPr b="0" lang="en-US" sz="1650" spc="-1" strike="noStrike">
                <a:solidFill>
                  <a:srgbClr val="ffffff"/>
                </a:solidFill>
                <a:latin typeface="Century Schoolbook"/>
              </a:rPr>
              <a:t>Seventh Outline Level</a:t>
            </a:r>
            <a:endParaRPr b="0" lang="en-US" sz="1650" spc="-1" strike="noStrike">
              <a:solidFill>
                <a:srgbClr val="ffffff"/>
              </a:solidFill>
              <a:latin typeface="Century Schoolbook"/>
            </a:endParaRPr>
          </a:p>
        </p:txBody>
      </p:sp>
    </p:spTree>
  </p:cSld>
  <p:clrMap bg1="lt1" bg2="lt2" tx1="dk1" tx2="dk2" accent1="accent1" accent2="accent2" accent3="accent3" accent4="accent4" accent5="accent5" accent6="accent6" hlink="hlink" folHlink="folHlink"/>
  <p:sldLayoutIdLst>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31" name="CustomShape 1"/>
          <p:cNvSpPr/>
          <p:nvPr/>
        </p:nvSpPr>
        <p:spPr>
          <a:xfrm>
            <a:off x="9279720" y="360"/>
            <a:ext cx="806040" cy="5669640"/>
          </a:xfrm>
          <a:prstGeom prst="rect">
            <a:avLst/>
          </a:prstGeom>
          <a:solidFill>
            <a:srgbClr val="343437"/>
          </a:solidFill>
          <a:ln w="14040">
            <a:noFill/>
          </a:ln>
        </p:spPr>
        <p:style>
          <a:lnRef idx="0"/>
          <a:fillRef idx="0"/>
          <a:effectRef idx="0"/>
          <a:fontRef idx="minor"/>
        </p:style>
      </p:sp>
      <p:sp>
        <p:nvSpPr>
          <p:cNvPr id="232" name="PlaceHolder 2"/>
          <p:cNvSpPr>
            <a:spLocks noGrp="1"/>
          </p:cNvSpPr>
          <p:nvPr>
            <p:ph type="title"/>
          </p:nvPr>
        </p:nvSpPr>
        <p:spPr>
          <a:xfrm>
            <a:off x="1043280" y="302400"/>
            <a:ext cx="8013240" cy="1095480"/>
          </a:xfrm>
          <a:prstGeom prst="rect">
            <a:avLst/>
          </a:prstGeom>
        </p:spPr>
        <p:txBody>
          <a:bodyPr anchor="b">
            <a:noAutofit/>
          </a:bodyPr>
          <a:p>
            <a:pPr>
              <a:lnSpc>
                <a:spcPct val="90000"/>
              </a:lnSpc>
            </a:pPr>
            <a:r>
              <a:rPr b="0" lang="en-US" sz="4000" spc="-52" strike="noStrike">
                <a:solidFill>
                  <a:srgbClr val="000000"/>
                </a:solidFill>
                <a:latin typeface="Century Schoolbook"/>
              </a:rPr>
              <a:t>Click to edit Master title style</a:t>
            </a:r>
            <a:endParaRPr b="0" lang="en-US" sz="4000" spc="-1" strike="noStrike">
              <a:solidFill>
                <a:srgbClr val="000000"/>
              </a:solidFill>
              <a:latin typeface="Century Schoolbook"/>
            </a:endParaRPr>
          </a:p>
        </p:txBody>
      </p:sp>
      <p:sp>
        <p:nvSpPr>
          <p:cNvPr id="233" name="PlaceHolder 3"/>
          <p:cNvSpPr>
            <a:spLocks noGrp="1"/>
          </p:cNvSpPr>
          <p:nvPr>
            <p:ph type="body"/>
          </p:nvPr>
        </p:nvSpPr>
        <p:spPr>
          <a:xfrm>
            <a:off x="1043280" y="1512000"/>
            <a:ext cx="7106040" cy="3597120"/>
          </a:xfrm>
          <a:prstGeom prst="rect">
            <a:avLst/>
          </a:prstGeom>
        </p:spPr>
        <p:txBody>
          <a:bodyPr>
            <a:noAutofit/>
          </a:bodyPr>
          <a:p>
            <a:pPr marL="432000" indent="-324000">
              <a:lnSpc>
                <a:spcPct val="95000"/>
              </a:lnSpc>
              <a:spcBef>
                <a:spcPts val="1400"/>
              </a:spcBef>
              <a:spcAft>
                <a:spcPts val="201"/>
              </a:spcAft>
              <a:buClr>
                <a:srgbClr val="000000"/>
              </a:buClr>
              <a:buSzPct val="45000"/>
              <a:buFont typeface="Wingdings" charset="2"/>
              <a:buChar char=""/>
            </a:pPr>
            <a:r>
              <a:rPr b="0" lang="en-US" sz="1800" spc="9" strike="noStrike">
                <a:solidFill>
                  <a:srgbClr val="000000"/>
                </a:solidFill>
                <a:latin typeface="Century Schoolbook"/>
              </a:rPr>
              <a:t>Edit Master text styles</a:t>
            </a:r>
            <a:endParaRPr b="0" lang="en-US" sz="1800" spc="9" strike="noStrike">
              <a:solidFill>
                <a:srgbClr val="000000"/>
              </a:solidFill>
              <a:latin typeface="Century Schoolbook"/>
            </a:endParaRPr>
          </a:p>
          <a:p>
            <a:pPr lvl="1" marL="864000" indent="-324000">
              <a:lnSpc>
                <a:spcPct val="90000"/>
              </a:lnSpc>
              <a:spcBef>
                <a:spcPts val="300"/>
              </a:spcBef>
              <a:spcAft>
                <a:spcPts val="300"/>
              </a:spcAft>
              <a:buClr>
                <a:srgbClr val="000000"/>
              </a:buClr>
              <a:buSzPct val="75000"/>
              <a:buFont typeface="Symbol" charset="2"/>
              <a:buChar char=""/>
            </a:pPr>
            <a:r>
              <a:rPr b="0" lang="en-US" sz="1600" spc="-1" strike="noStrike">
                <a:solidFill>
                  <a:srgbClr val="262626"/>
                </a:solidFill>
                <a:latin typeface="Century Schoolbook"/>
              </a:rPr>
              <a:t>Second level</a:t>
            </a:r>
            <a:endParaRPr b="0" lang="en-US" sz="1600" spc="-1" strike="noStrike">
              <a:solidFill>
                <a:srgbClr val="262626"/>
              </a:solidFill>
              <a:latin typeface="Century Schoolbook"/>
            </a:endParaRPr>
          </a:p>
          <a:p>
            <a:pPr lvl="2" marL="1296000" indent="-288000">
              <a:lnSpc>
                <a:spcPct val="90000"/>
              </a:lnSpc>
              <a:spcBef>
                <a:spcPts val="300"/>
              </a:spcBef>
              <a:spcAft>
                <a:spcPts val="300"/>
              </a:spcAft>
              <a:buClr>
                <a:srgbClr val="000000"/>
              </a:buClr>
              <a:buSzPct val="45000"/>
              <a:buFont typeface="Wingdings" charset="2"/>
              <a:buChar char=""/>
            </a:pPr>
            <a:r>
              <a:rPr b="0" lang="en-US" sz="1400" spc="-1" strike="noStrike">
                <a:solidFill>
                  <a:srgbClr val="262626"/>
                </a:solidFill>
                <a:latin typeface="Century Schoolbook"/>
              </a:rPr>
              <a:t>Third level</a:t>
            </a:r>
            <a:endParaRPr b="0" lang="en-US" sz="1400" spc="-1" strike="noStrike">
              <a:solidFill>
                <a:srgbClr val="262626"/>
              </a:solidFill>
              <a:latin typeface="Century Schoolbook"/>
            </a:endParaRPr>
          </a:p>
          <a:p>
            <a:pPr lvl="3" marL="1728000" indent="-216000">
              <a:lnSpc>
                <a:spcPct val="90000"/>
              </a:lnSpc>
              <a:spcBef>
                <a:spcPts val="300"/>
              </a:spcBef>
              <a:spcAft>
                <a:spcPts val="300"/>
              </a:spcAft>
              <a:buClr>
                <a:srgbClr val="000000"/>
              </a:buClr>
              <a:buSzPct val="75000"/>
              <a:buFont typeface="Symbol" charset="2"/>
              <a:buChar char=""/>
            </a:pPr>
            <a:r>
              <a:rPr b="0" lang="en-US" sz="1400" spc="-1" strike="noStrike">
                <a:solidFill>
                  <a:srgbClr val="262626"/>
                </a:solidFill>
                <a:latin typeface="Century Schoolbook"/>
              </a:rPr>
              <a:t>Fourth level</a:t>
            </a:r>
            <a:endParaRPr b="0" lang="en-US" sz="1400" spc="-1" strike="noStrike">
              <a:solidFill>
                <a:srgbClr val="262626"/>
              </a:solidFill>
              <a:latin typeface="Century Schoolbook"/>
            </a:endParaRPr>
          </a:p>
          <a:p>
            <a:pPr lvl="4" marL="2160000" indent="-216000">
              <a:lnSpc>
                <a:spcPct val="90000"/>
              </a:lnSpc>
              <a:spcBef>
                <a:spcPts val="300"/>
              </a:spcBef>
              <a:spcAft>
                <a:spcPts val="300"/>
              </a:spcAft>
              <a:buClr>
                <a:srgbClr val="000000"/>
              </a:buClr>
              <a:buSzPct val="45000"/>
              <a:buFont typeface="Wingdings" charset="2"/>
              <a:buChar char=""/>
            </a:pPr>
            <a:r>
              <a:rPr b="0" lang="en-US" sz="1400" spc="-1" strike="noStrike">
                <a:solidFill>
                  <a:srgbClr val="262626"/>
                </a:solidFill>
                <a:latin typeface="Century Schoolbook"/>
              </a:rPr>
              <a:t>Fifth level</a:t>
            </a:r>
            <a:endParaRPr b="0" lang="en-US" sz="1400" spc="-1" strike="noStrike">
              <a:solidFill>
                <a:srgbClr val="262626"/>
              </a:solidFill>
              <a:latin typeface="Century Schoolbook"/>
            </a:endParaRPr>
          </a:p>
        </p:txBody>
      </p:sp>
      <p:sp>
        <p:nvSpPr>
          <p:cNvPr id="234" name="PlaceHolder 4"/>
          <p:cNvSpPr>
            <a:spLocks noGrp="1"/>
          </p:cNvSpPr>
          <p:nvPr>
            <p:ph type="dt"/>
          </p:nvPr>
        </p:nvSpPr>
        <p:spPr>
          <a:xfrm rot="16200000">
            <a:off x="8895600" y="825480"/>
            <a:ext cx="1574640" cy="301680"/>
          </a:xfrm>
          <a:prstGeom prst="rect">
            <a:avLst/>
          </a:prstGeom>
        </p:spPr>
        <p:txBody>
          <a:bodyPr anchor="ctr">
            <a:noAutofit/>
          </a:bodyPr>
          <a:p>
            <a:pPr algn="r">
              <a:lnSpc>
                <a:spcPct val="100000"/>
              </a:lnSpc>
            </a:pPr>
            <a:fld id="{E5C2D301-D97C-4172-BBCD-6720716E3A88}" type="datetime">
              <a:rPr b="0" lang="en-US" sz="1050" spc="-1" strike="noStrike">
                <a:solidFill>
                  <a:srgbClr val="d9d9db"/>
                </a:solidFill>
                <a:latin typeface="Century Schoolbook"/>
              </a:rPr>
              <a:t>2/15/21</a:t>
            </a:fld>
            <a:endParaRPr b="0" lang="en-GB" sz="1050" spc="-1" strike="noStrike">
              <a:latin typeface="Times New Roman"/>
            </a:endParaRPr>
          </a:p>
        </p:txBody>
      </p:sp>
      <p:sp>
        <p:nvSpPr>
          <p:cNvPr id="235" name="PlaceHolder 5"/>
          <p:cNvSpPr>
            <a:spLocks noGrp="1"/>
          </p:cNvSpPr>
          <p:nvPr>
            <p:ph type="ftr"/>
          </p:nvPr>
        </p:nvSpPr>
        <p:spPr>
          <a:xfrm rot="16200000">
            <a:off x="8202600" y="3345840"/>
            <a:ext cx="2960640" cy="301680"/>
          </a:xfrm>
          <a:prstGeom prst="rect">
            <a:avLst/>
          </a:prstGeom>
        </p:spPr>
        <p:txBody>
          <a:bodyPr anchor="ctr">
            <a:noAutofit/>
          </a:bodyPr>
          <a:p>
            <a:endParaRPr b="0" lang="en-GB" sz="2400" spc="-1" strike="noStrike">
              <a:latin typeface="Times New Roman"/>
            </a:endParaRPr>
          </a:p>
        </p:txBody>
      </p:sp>
      <p:sp>
        <p:nvSpPr>
          <p:cNvPr id="236" name="PlaceHolder 6"/>
          <p:cNvSpPr>
            <a:spLocks noGrp="1"/>
          </p:cNvSpPr>
          <p:nvPr>
            <p:ph type="sldNum"/>
          </p:nvPr>
        </p:nvSpPr>
        <p:spPr>
          <a:xfrm>
            <a:off x="9304920" y="5103000"/>
            <a:ext cx="755640" cy="490680"/>
          </a:xfrm>
          <a:prstGeom prst="rect">
            <a:avLst/>
          </a:prstGeom>
        </p:spPr>
        <p:txBody>
          <a:bodyPr lIns="27360" rIns="27360" anchor="ctr">
            <a:noAutofit/>
          </a:bodyPr>
          <a:p>
            <a:pPr algn="ctr">
              <a:lnSpc>
                <a:spcPct val="100000"/>
              </a:lnSpc>
            </a:pPr>
            <a:fld id="{DD98C1F8-B4BF-470B-B49E-3B8F004E2559}" type="slidenum">
              <a:rPr b="0" lang="en-US" sz="3200" spc="-1" strike="noStrike">
                <a:solidFill>
                  <a:srgbClr val="8e8e94"/>
                </a:solidFill>
                <a:latin typeface="Century Schoolbook"/>
              </a:rPr>
              <a:t>&lt;number&gt;</a:t>
            </a:fld>
            <a:endParaRPr b="0" lang="en-GB" sz="32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73" name="CustomShape 1"/>
          <p:cNvSpPr/>
          <p:nvPr/>
        </p:nvSpPr>
        <p:spPr>
          <a:xfrm>
            <a:off x="9279720" y="360"/>
            <a:ext cx="806040" cy="5669640"/>
          </a:xfrm>
          <a:prstGeom prst="rect">
            <a:avLst/>
          </a:prstGeom>
          <a:solidFill>
            <a:srgbClr val="343437"/>
          </a:solidFill>
          <a:ln w="14040">
            <a:noFill/>
          </a:ln>
        </p:spPr>
        <p:style>
          <a:lnRef idx="0"/>
          <a:fillRef idx="0"/>
          <a:effectRef idx="0"/>
          <a:fontRef idx="minor"/>
        </p:style>
      </p:sp>
      <p:sp>
        <p:nvSpPr>
          <p:cNvPr id="274" name="PlaceHolder 2"/>
          <p:cNvSpPr>
            <a:spLocks noGrp="1"/>
          </p:cNvSpPr>
          <p:nvPr>
            <p:ph type="title"/>
          </p:nvPr>
        </p:nvSpPr>
        <p:spPr>
          <a:xfrm>
            <a:off x="1043280" y="302400"/>
            <a:ext cx="8013240" cy="1095480"/>
          </a:xfrm>
          <a:prstGeom prst="rect">
            <a:avLst/>
          </a:prstGeom>
        </p:spPr>
        <p:txBody>
          <a:bodyPr anchor="b">
            <a:noAutofit/>
          </a:bodyPr>
          <a:p>
            <a:pPr>
              <a:lnSpc>
                <a:spcPct val="90000"/>
              </a:lnSpc>
            </a:pPr>
            <a:r>
              <a:rPr b="0" lang="en-US" sz="4000" spc="-52" strike="noStrike">
                <a:solidFill>
                  <a:srgbClr val="000000"/>
                </a:solidFill>
                <a:latin typeface="Century Schoolbook"/>
              </a:rPr>
              <a:t>Click to edit Master title style</a:t>
            </a:r>
            <a:endParaRPr b="0" lang="en-US" sz="4000" spc="-1" strike="noStrike">
              <a:solidFill>
                <a:srgbClr val="000000"/>
              </a:solidFill>
              <a:latin typeface="Century Schoolbook"/>
            </a:endParaRPr>
          </a:p>
        </p:txBody>
      </p:sp>
      <p:sp>
        <p:nvSpPr>
          <p:cNvPr id="275" name="PlaceHolder 3"/>
          <p:cNvSpPr>
            <a:spLocks noGrp="1"/>
          </p:cNvSpPr>
          <p:nvPr>
            <p:ph type="body"/>
          </p:nvPr>
        </p:nvSpPr>
        <p:spPr>
          <a:xfrm>
            <a:off x="1043280" y="1419480"/>
            <a:ext cx="3704040" cy="604440"/>
          </a:xfrm>
          <a:prstGeom prst="rect">
            <a:avLst/>
          </a:prstGeom>
        </p:spPr>
        <p:txBody>
          <a:bodyPr anchor="b">
            <a:normAutofit/>
          </a:bodyPr>
          <a:p>
            <a:pPr marL="432000" indent="-324000">
              <a:lnSpc>
                <a:spcPct val="95000"/>
              </a:lnSpc>
              <a:spcAft>
                <a:spcPts val="201"/>
              </a:spcAft>
              <a:buClr>
                <a:srgbClr val="000000"/>
              </a:buClr>
              <a:buSzPct val="45000"/>
              <a:buFont typeface="Wingdings" charset="2"/>
              <a:buChar char=""/>
              <a:tabLst>
                <a:tab algn="l" pos="0"/>
              </a:tabLst>
            </a:pPr>
            <a:r>
              <a:rPr b="0" lang="en-US" sz="1800" spc="9" strike="noStrike">
                <a:solidFill>
                  <a:srgbClr val="46464a"/>
                </a:solidFill>
                <a:latin typeface="Century Schoolbook"/>
              </a:rPr>
              <a:t>Edit Master text styles</a:t>
            </a:r>
            <a:endParaRPr b="0" lang="en-US" sz="1800" spc="9" strike="noStrike">
              <a:solidFill>
                <a:srgbClr val="000000"/>
              </a:solidFill>
              <a:latin typeface="Century Schoolbook"/>
            </a:endParaRPr>
          </a:p>
        </p:txBody>
      </p:sp>
      <p:sp>
        <p:nvSpPr>
          <p:cNvPr id="276" name="PlaceHolder 4"/>
          <p:cNvSpPr>
            <a:spLocks noGrp="1"/>
          </p:cNvSpPr>
          <p:nvPr>
            <p:ph type="body"/>
          </p:nvPr>
        </p:nvSpPr>
        <p:spPr>
          <a:xfrm>
            <a:off x="1043280" y="2072880"/>
            <a:ext cx="3704040" cy="3029760"/>
          </a:xfrm>
          <a:prstGeom prst="rect">
            <a:avLst/>
          </a:prstGeom>
        </p:spPr>
        <p:txBody>
          <a:bodyPr>
            <a:noAutofit/>
          </a:bodyPr>
          <a:p>
            <a:pPr marL="182880" indent="-182520">
              <a:lnSpc>
                <a:spcPct val="95000"/>
              </a:lnSpc>
              <a:spcBef>
                <a:spcPts val="1400"/>
              </a:spcBef>
              <a:spcAft>
                <a:spcPts val="201"/>
              </a:spcAft>
              <a:buClr>
                <a:srgbClr val="6f6f74"/>
              </a:buClr>
              <a:buSzPct val="80000"/>
              <a:buFont typeface="Arial"/>
              <a:buChar char="•"/>
            </a:pPr>
            <a:r>
              <a:rPr b="0" lang="en-US" sz="1800" spc="9" strike="noStrike">
                <a:solidFill>
                  <a:srgbClr val="000000"/>
                </a:solidFill>
                <a:latin typeface="Century Schoolbook"/>
              </a:rPr>
              <a:t>Edit Master text styles</a:t>
            </a:r>
            <a:endParaRPr b="0" lang="en-US" sz="1800" spc="9" strike="noStrike">
              <a:solidFill>
                <a:srgbClr val="000000"/>
              </a:solidFill>
              <a:latin typeface="Century Schoolbook"/>
            </a:endParaRPr>
          </a:p>
          <a:p>
            <a:pPr lvl="1" marL="457200" indent="-182520">
              <a:lnSpc>
                <a:spcPct val="90000"/>
              </a:lnSpc>
              <a:spcBef>
                <a:spcPts val="300"/>
              </a:spcBef>
              <a:spcAft>
                <a:spcPts val="300"/>
              </a:spcAft>
              <a:buClr>
                <a:srgbClr val="6f6f74"/>
              </a:buClr>
              <a:buFont typeface="Wingdings 2" charset="2"/>
              <a:buChar char=""/>
            </a:pPr>
            <a:r>
              <a:rPr b="0" lang="en-US" sz="1600" spc="-1" strike="noStrike">
                <a:solidFill>
                  <a:srgbClr val="262626"/>
                </a:solidFill>
                <a:latin typeface="Century Schoolbook"/>
              </a:rPr>
              <a:t>Second level</a:t>
            </a:r>
            <a:endParaRPr b="0" lang="en-US" sz="1600" spc="-1" strike="noStrike">
              <a:solidFill>
                <a:srgbClr val="262626"/>
              </a:solidFill>
              <a:latin typeface="Century Schoolbook"/>
            </a:endParaRPr>
          </a:p>
          <a:p>
            <a:pPr lvl="2" marL="731520" indent="-182520">
              <a:lnSpc>
                <a:spcPct val="90000"/>
              </a:lnSpc>
              <a:spcBef>
                <a:spcPts val="300"/>
              </a:spcBef>
              <a:spcAft>
                <a:spcPts val="300"/>
              </a:spcAft>
              <a:buClr>
                <a:srgbClr val="6f6f74"/>
              </a:buClr>
              <a:buFont typeface="Wingdings 2" charset="2"/>
              <a:buChar char=""/>
            </a:pPr>
            <a:r>
              <a:rPr b="0" lang="en-US" sz="1400" spc="-1" strike="noStrike">
                <a:solidFill>
                  <a:srgbClr val="262626"/>
                </a:solidFill>
                <a:latin typeface="Century Schoolbook"/>
              </a:rPr>
              <a:t>Third level</a:t>
            </a:r>
            <a:endParaRPr b="0" lang="en-US" sz="1400" spc="-1" strike="noStrike">
              <a:solidFill>
                <a:srgbClr val="262626"/>
              </a:solidFill>
              <a:latin typeface="Century Schoolbook"/>
            </a:endParaRPr>
          </a:p>
          <a:p>
            <a:pPr lvl="3" marL="1005840" indent="-182520">
              <a:lnSpc>
                <a:spcPct val="90000"/>
              </a:lnSpc>
              <a:spcBef>
                <a:spcPts val="300"/>
              </a:spcBef>
              <a:spcAft>
                <a:spcPts val="300"/>
              </a:spcAft>
              <a:buClr>
                <a:srgbClr val="6f6f74"/>
              </a:buClr>
              <a:buFont typeface="Wingdings 2" charset="2"/>
              <a:buChar char=""/>
            </a:pPr>
            <a:r>
              <a:rPr b="0" lang="en-US" sz="1400" spc="-1" strike="noStrike">
                <a:solidFill>
                  <a:srgbClr val="262626"/>
                </a:solidFill>
                <a:latin typeface="Century Schoolbook"/>
              </a:rPr>
              <a:t>Fourth level</a:t>
            </a:r>
            <a:endParaRPr b="0" lang="en-US" sz="1400" spc="-1" strike="noStrike">
              <a:solidFill>
                <a:srgbClr val="262626"/>
              </a:solidFill>
              <a:latin typeface="Century Schoolbook"/>
            </a:endParaRPr>
          </a:p>
          <a:p>
            <a:pPr lvl="4" marL="1280160" indent="-182520">
              <a:lnSpc>
                <a:spcPct val="90000"/>
              </a:lnSpc>
              <a:spcBef>
                <a:spcPts val="300"/>
              </a:spcBef>
              <a:spcAft>
                <a:spcPts val="300"/>
              </a:spcAft>
              <a:buClr>
                <a:srgbClr val="6f6f74"/>
              </a:buClr>
              <a:buFont typeface="Wingdings 2" charset="2"/>
              <a:buChar char=""/>
            </a:pPr>
            <a:r>
              <a:rPr b="0" lang="en-US" sz="1400" spc="-1" strike="noStrike">
                <a:solidFill>
                  <a:srgbClr val="262626"/>
                </a:solidFill>
                <a:latin typeface="Century Schoolbook"/>
              </a:rPr>
              <a:t>Fifth level</a:t>
            </a:r>
            <a:endParaRPr b="0" lang="en-US" sz="1400" spc="-1" strike="noStrike">
              <a:solidFill>
                <a:srgbClr val="262626"/>
              </a:solidFill>
              <a:latin typeface="Century Schoolbook"/>
            </a:endParaRPr>
          </a:p>
        </p:txBody>
      </p:sp>
      <p:sp>
        <p:nvSpPr>
          <p:cNvPr id="277" name="PlaceHolder 5"/>
          <p:cNvSpPr>
            <a:spLocks noGrp="1"/>
          </p:cNvSpPr>
          <p:nvPr>
            <p:ph type="body"/>
          </p:nvPr>
        </p:nvSpPr>
        <p:spPr>
          <a:xfrm>
            <a:off x="5069880" y="1419480"/>
            <a:ext cx="3709080" cy="604440"/>
          </a:xfrm>
          <a:prstGeom prst="rect">
            <a:avLst/>
          </a:prstGeom>
        </p:spPr>
        <p:txBody>
          <a:bodyPr anchor="b">
            <a:normAutofit/>
          </a:bodyPr>
          <a:p>
            <a:pPr>
              <a:lnSpc>
                <a:spcPct val="95000"/>
              </a:lnSpc>
              <a:spcAft>
                <a:spcPts val="201"/>
              </a:spcAft>
              <a:tabLst>
                <a:tab algn="l" pos="0"/>
              </a:tabLst>
            </a:pPr>
            <a:r>
              <a:rPr b="0" lang="en-US" sz="1800" spc="9" strike="noStrike">
                <a:solidFill>
                  <a:srgbClr val="46464a"/>
                </a:solidFill>
                <a:latin typeface="Century Schoolbook"/>
              </a:rPr>
              <a:t>Edit Master text styles</a:t>
            </a:r>
            <a:endParaRPr b="0" lang="en-US" sz="1800" spc="9" strike="noStrike">
              <a:solidFill>
                <a:srgbClr val="000000"/>
              </a:solidFill>
              <a:latin typeface="Century Schoolbook"/>
            </a:endParaRPr>
          </a:p>
        </p:txBody>
      </p:sp>
      <p:sp>
        <p:nvSpPr>
          <p:cNvPr id="278" name="PlaceHolder 6"/>
          <p:cNvSpPr>
            <a:spLocks noGrp="1"/>
          </p:cNvSpPr>
          <p:nvPr>
            <p:ph type="body"/>
          </p:nvPr>
        </p:nvSpPr>
        <p:spPr>
          <a:xfrm>
            <a:off x="5065200" y="2072880"/>
            <a:ext cx="3704040" cy="3029760"/>
          </a:xfrm>
          <a:prstGeom prst="rect">
            <a:avLst/>
          </a:prstGeom>
        </p:spPr>
        <p:txBody>
          <a:bodyPr>
            <a:noAutofit/>
          </a:bodyPr>
          <a:p>
            <a:pPr marL="182880" indent="-182520">
              <a:lnSpc>
                <a:spcPct val="95000"/>
              </a:lnSpc>
              <a:spcBef>
                <a:spcPts val="1400"/>
              </a:spcBef>
              <a:spcAft>
                <a:spcPts val="201"/>
              </a:spcAft>
              <a:buClr>
                <a:srgbClr val="6f6f74"/>
              </a:buClr>
              <a:buSzPct val="80000"/>
              <a:buFont typeface="Arial"/>
              <a:buChar char="•"/>
            </a:pPr>
            <a:r>
              <a:rPr b="0" lang="en-US" sz="1800" spc="9" strike="noStrike">
                <a:solidFill>
                  <a:srgbClr val="000000"/>
                </a:solidFill>
                <a:latin typeface="Century Schoolbook"/>
              </a:rPr>
              <a:t>Edit Master text styles</a:t>
            </a:r>
            <a:endParaRPr b="0" lang="en-US" sz="1800" spc="9" strike="noStrike">
              <a:solidFill>
                <a:srgbClr val="000000"/>
              </a:solidFill>
              <a:latin typeface="Century Schoolbook"/>
            </a:endParaRPr>
          </a:p>
          <a:p>
            <a:pPr lvl="1" marL="457200" indent="-182520">
              <a:lnSpc>
                <a:spcPct val="90000"/>
              </a:lnSpc>
              <a:spcBef>
                <a:spcPts val="300"/>
              </a:spcBef>
              <a:spcAft>
                <a:spcPts val="300"/>
              </a:spcAft>
              <a:buClr>
                <a:srgbClr val="6f6f74"/>
              </a:buClr>
              <a:buFont typeface="Wingdings 2" charset="2"/>
              <a:buChar char=""/>
            </a:pPr>
            <a:r>
              <a:rPr b="0" lang="en-US" sz="1600" spc="-1" strike="noStrike">
                <a:solidFill>
                  <a:srgbClr val="262626"/>
                </a:solidFill>
                <a:latin typeface="Century Schoolbook"/>
              </a:rPr>
              <a:t>Second level</a:t>
            </a:r>
            <a:endParaRPr b="0" lang="en-US" sz="1600" spc="-1" strike="noStrike">
              <a:solidFill>
                <a:srgbClr val="262626"/>
              </a:solidFill>
              <a:latin typeface="Century Schoolbook"/>
            </a:endParaRPr>
          </a:p>
          <a:p>
            <a:pPr lvl="2" marL="731520" indent="-182520">
              <a:lnSpc>
                <a:spcPct val="90000"/>
              </a:lnSpc>
              <a:spcBef>
                <a:spcPts val="300"/>
              </a:spcBef>
              <a:spcAft>
                <a:spcPts val="300"/>
              </a:spcAft>
              <a:buClr>
                <a:srgbClr val="6f6f74"/>
              </a:buClr>
              <a:buFont typeface="Wingdings 2" charset="2"/>
              <a:buChar char=""/>
            </a:pPr>
            <a:r>
              <a:rPr b="0" lang="en-US" sz="1400" spc="-1" strike="noStrike">
                <a:solidFill>
                  <a:srgbClr val="262626"/>
                </a:solidFill>
                <a:latin typeface="Century Schoolbook"/>
              </a:rPr>
              <a:t>Third level</a:t>
            </a:r>
            <a:endParaRPr b="0" lang="en-US" sz="1400" spc="-1" strike="noStrike">
              <a:solidFill>
                <a:srgbClr val="262626"/>
              </a:solidFill>
              <a:latin typeface="Century Schoolbook"/>
            </a:endParaRPr>
          </a:p>
          <a:p>
            <a:pPr lvl="3" marL="1005840" indent="-182520">
              <a:lnSpc>
                <a:spcPct val="90000"/>
              </a:lnSpc>
              <a:spcBef>
                <a:spcPts val="300"/>
              </a:spcBef>
              <a:spcAft>
                <a:spcPts val="300"/>
              </a:spcAft>
              <a:buClr>
                <a:srgbClr val="6f6f74"/>
              </a:buClr>
              <a:buFont typeface="Wingdings 2" charset="2"/>
              <a:buChar char=""/>
            </a:pPr>
            <a:r>
              <a:rPr b="0" lang="en-US" sz="1400" spc="-1" strike="noStrike">
                <a:solidFill>
                  <a:srgbClr val="262626"/>
                </a:solidFill>
                <a:latin typeface="Century Schoolbook"/>
              </a:rPr>
              <a:t>Fourth level</a:t>
            </a:r>
            <a:endParaRPr b="0" lang="en-US" sz="1400" spc="-1" strike="noStrike">
              <a:solidFill>
                <a:srgbClr val="262626"/>
              </a:solidFill>
              <a:latin typeface="Century Schoolbook"/>
            </a:endParaRPr>
          </a:p>
          <a:p>
            <a:pPr lvl="4" marL="1280160" indent="-182520">
              <a:lnSpc>
                <a:spcPct val="90000"/>
              </a:lnSpc>
              <a:spcBef>
                <a:spcPts val="300"/>
              </a:spcBef>
              <a:spcAft>
                <a:spcPts val="300"/>
              </a:spcAft>
              <a:buClr>
                <a:srgbClr val="6f6f74"/>
              </a:buClr>
              <a:buFont typeface="Wingdings 2" charset="2"/>
              <a:buChar char=""/>
            </a:pPr>
            <a:r>
              <a:rPr b="0" lang="en-US" sz="1400" spc="-1" strike="noStrike">
                <a:solidFill>
                  <a:srgbClr val="262626"/>
                </a:solidFill>
                <a:latin typeface="Century Schoolbook"/>
              </a:rPr>
              <a:t>Fifth level</a:t>
            </a:r>
            <a:endParaRPr b="0" lang="en-US" sz="1400" spc="-1" strike="noStrike">
              <a:solidFill>
                <a:srgbClr val="262626"/>
              </a:solidFill>
              <a:latin typeface="Century Schoolbook"/>
            </a:endParaRPr>
          </a:p>
        </p:txBody>
      </p:sp>
      <p:sp>
        <p:nvSpPr>
          <p:cNvPr id="279" name="PlaceHolder 7"/>
          <p:cNvSpPr>
            <a:spLocks noGrp="1"/>
          </p:cNvSpPr>
          <p:nvPr>
            <p:ph type="dt"/>
          </p:nvPr>
        </p:nvSpPr>
        <p:spPr>
          <a:xfrm rot="16200000">
            <a:off x="8895600" y="825480"/>
            <a:ext cx="1574640" cy="301680"/>
          </a:xfrm>
          <a:prstGeom prst="rect">
            <a:avLst/>
          </a:prstGeom>
        </p:spPr>
        <p:txBody>
          <a:bodyPr anchor="ctr">
            <a:noAutofit/>
          </a:bodyPr>
          <a:p>
            <a:pPr algn="r">
              <a:lnSpc>
                <a:spcPct val="100000"/>
              </a:lnSpc>
            </a:pPr>
            <a:fld id="{65ED7993-546B-4FA4-8C95-CACBF0BB520E}" type="datetime">
              <a:rPr b="0" lang="en-US" sz="1050" spc="-1" strike="noStrike">
                <a:solidFill>
                  <a:srgbClr val="d9d9db"/>
                </a:solidFill>
                <a:latin typeface="Century Schoolbook"/>
              </a:rPr>
              <a:t>2/15/21</a:t>
            </a:fld>
            <a:endParaRPr b="0" lang="en-GB" sz="1050" spc="-1" strike="noStrike">
              <a:latin typeface="Times New Roman"/>
            </a:endParaRPr>
          </a:p>
        </p:txBody>
      </p:sp>
      <p:sp>
        <p:nvSpPr>
          <p:cNvPr id="280" name="PlaceHolder 8"/>
          <p:cNvSpPr>
            <a:spLocks noGrp="1"/>
          </p:cNvSpPr>
          <p:nvPr>
            <p:ph type="ftr"/>
          </p:nvPr>
        </p:nvSpPr>
        <p:spPr>
          <a:xfrm rot="16200000">
            <a:off x="8202600" y="3345840"/>
            <a:ext cx="2960640" cy="301680"/>
          </a:xfrm>
          <a:prstGeom prst="rect">
            <a:avLst/>
          </a:prstGeom>
        </p:spPr>
        <p:txBody>
          <a:bodyPr anchor="ctr">
            <a:noAutofit/>
          </a:bodyPr>
          <a:p>
            <a:endParaRPr b="0" lang="en-GB" sz="2400" spc="-1" strike="noStrike">
              <a:latin typeface="Times New Roman"/>
            </a:endParaRPr>
          </a:p>
        </p:txBody>
      </p:sp>
      <p:sp>
        <p:nvSpPr>
          <p:cNvPr id="281" name="PlaceHolder 9"/>
          <p:cNvSpPr>
            <a:spLocks noGrp="1"/>
          </p:cNvSpPr>
          <p:nvPr>
            <p:ph type="sldNum"/>
          </p:nvPr>
        </p:nvSpPr>
        <p:spPr>
          <a:xfrm>
            <a:off x="9304920" y="5103000"/>
            <a:ext cx="755640" cy="490680"/>
          </a:xfrm>
          <a:prstGeom prst="rect">
            <a:avLst/>
          </a:prstGeom>
        </p:spPr>
        <p:txBody>
          <a:bodyPr lIns="27360" rIns="27360" anchor="ctr">
            <a:noAutofit/>
          </a:bodyPr>
          <a:p>
            <a:pPr algn="ctr">
              <a:lnSpc>
                <a:spcPct val="100000"/>
              </a:lnSpc>
            </a:pPr>
            <a:fld id="{7BCFAC57-1A0B-4D75-9EB6-5A9E05DCCAC9}" type="slidenum">
              <a:rPr b="0" lang="en-US" sz="3200" spc="-1" strike="noStrike">
                <a:solidFill>
                  <a:srgbClr val="8e8e94"/>
                </a:solidFill>
                <a:latin typeface="Century Schoolbook"/>
              </a:rPr>
              <a:t>&lt;number&gt;</a:t>
            </a:fld>
            <a:endParaRPr b="0" lang="en-GB" sz="32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18" name="CustomShape 1"/>
          <p:cNvSpPr/>
          <p:nvPr/>
        </p:nvSpPr>
        <p:spPr>
          <a:xfrm>
            <a:off x="9279720" y="360"/>
            <a:ext cx="806040" cy="5669640"/>
          </a:xfrm>
          <a:prstGeom prst="rect">
            <a:avLst/>
          </a:prstGeom>
          <a:solidFill>
            <a:srgbClr val="343437"/>
          </a:solidFill>
          <a:ln w="14040">
            <a:noFill/>
          </a:ln>
        </p:spPr>
        <p:style>
          <a:lnRef idx="0"/>
          <a:fillRef idx="0"/>
          <a:effectRef idx="0"/>
          <a:fontRef idx="minor"/>
        </p:style>
      </p:sp>
      <p:sp>
        <p:nvSpPr>
          <p:cNvPr id="319" name="PlaceHolder 2"/>
          <p:cNvSpPr>
            <a:spLocks noGrp="1"/>
          </p:cNvSpPr>
          <p:nvPr>
            <p:ph type="title"/>
          </p:nvPr>
        </p:nvSpPr>
        <p:spPr>
          <a:xfrm>
            <a:off x="1043280" y="302400"/>
            <a:ext cx="8013240" cy="1095480"/>
          </a:xfrm>
          <a:prstGeom prst="rect">
            <a:avLst/>
          </a:prstGeom>
        </p:spPr>
        <p:txBody>
          <a:bodyPr anchor="b">
            <a:noAutofit/>
          </a:bodyPr>
          <a:p>
            <a:pPr>
              <a:lnSpc>
                <a:spcPct val="90000"/>
              </a:lnSpc>
            </a:pPr>
            <a:r>
              <a:rPr b="0" lang="en-US" sz="4000" spc="-52" strike="noStrike">
                <a:solidFill>
                  <a:srgbClr val="000000"/>
                </a:solidFill>
                <a:latin typeface="Century Schoolbook"/>
              </a:rPr>
              <a:t>Click to edit Master title style</a:t>
            </a:r>
            <a:endParaRPr b="0" lang="en-US" sz="4000" spc="-1" strike="noStrike">
              <a:solidFill>
                <a:srgbClr val="000000"/>
              </a:solidFill>
              <a:latin typeface="Century Schoolbook"/>
            </a:endParaRPr>
          </a:p>
        </p:txBody>
      </p:sp>
      <p:sp>
        <p:nvSpPr>
          <p:cNvPr id="320" name="PlaceHolder 3"/>
          <p:cNvSpPr>
            <a:spLocks noGrp="1"/>
          </p:cNvSpPr>
          <p:nvPr>
            <p:ph type="body"/>
          </p:nvPr>
        </p:nvSpPr>
        <p:spPr>
          <a:xfrm>
            <a:off x="1043280" y="1512000"/>
            <a:ext cx="3704040" cy="3597120"/>
          </a:xfrm>
          <a:prstGeom prst="rect">
            <a:avLst/>
          </a:prstGeom>
        </p:spPr>
        <p:txBody>
          <a:bodyPr>
            <a:noAutofit/>
          </a:bodyPr>
          <a:p>
            <a:pPr marL="432000" indent="-324000">
              <a:lnSpc>
                <a:spcPct val="95000"/>
              </a:lnSpc>
              <a:spcBef>
                <a:spcPts val="1400"/>
              </a:spcBef>
              <a:spcAft>
                <a:spcPts val="201"/>
              </a:spcAft>
              <a:buClr>
                <a:srgbClr val="000000"/>
              </a:buClr>
              <a:buSzPct val="45000"/>
              <a:buFont typeface="Wingdings" charset="2"/>
              <a:buChar char=""/>
            </a:pPr>
            <a:r>
              <a:rPr b="0" lang="en-US" sz="1800" spc="9" strike="noStrike">
                <a:solidFill>
                  <a:srgbClr val="000000"/>
                </a:solidFill>
                <a:latin typeface="Century Schoolbook"/>
              </a:rPr>
              <a:t>Edit Master text styles</a:t>
            </a:r>
            <a:endParaRPr b="0" lang="en-US" sz="1800" spc="9" strike="noStrike">
              <a:solidFill>
                <a:srgbClr val="000000"/>
              </a:solidFill>
              <a:latin typeface="Century Schoolbook"/>
            </a:endParaRPr>
          </a:p>
          <a:p>
            <a:pPr lvl="1" marL="864000" indent="-324000">
              <a:lnSpc>
                <a:spcPct val="90000"/>
              </a:lnSpc>
              <a:spcBef>
                <a:spcPts val="300"/>
              </a:spcBef>
              <a:spcAft>
                <a:spcPts val="300"/>
              </a:spcAft>
              <a:buClr>
                <a:srgbClr val="000000"/>
              </a:buClr>
              <a:buSzPct val="75000"/>
              <a:buFont typeface="Symbol" charset="2"/>
              <a:buChar char=""/>
            </a:pPr>
            <a:r>
              <a:rPr b="0" lang="en-US" sz="1600" spc="-1" strike="noStrike">
                <a:solidFill>
                  <a:srgbClr val="262626"/>
                </a:solidFill>
                <a:latin typeface="Century Schoolbook"/>
              </a:rPr>
              <a:t>Second level</a:t>
            </a:r>
            <a:endParaRPr b="0" lang="en-US" sz="1600" spc="-1" strike="noStrike">
              <a:solidFill>
                <a:srgbClr val="262626"/>
              </a:solidFill>
              <a:latin typeface="Century Schoolbook"/>
            </a:endParaRPr>
          </a:p>
          <a:p>
            <a:pPr lvl="2" marL="1296000" indent="-288000">
              <a:lnSpc>
                <a:spcPct val="90000"/>
              </a:lnSpc>
              <a:spcBef>
                <a:spcPts val="300"/>
              </a:spcBef>
              <a:spcAft>
                <a:spcPts val="300"/>
              </a:spcAft>
              <a:buClr>
                <a:srgbClr val="000000"/>
              </a:buClr>
              <a:buSzPct val="45000"/>
              <a:buFont typeface="Wingdings" charset="2"/>
              <a:buChar char=""/>
            </a:pPr>
            <a:r>
              <a:rPr b="0" lang="en-US" sz="1400" spc="-1" strike="noStrike">
                <a:solidFill>
                  <a:srgbClr val="262626"/>
                </a:solidFill>
                <a:latin typeface="Century Schoolbook"/>
              </a:rPr>
              <a:t>Third level</a:t>
            </a:r>
            <a:endParaRPr b="0" lang="en-US" sz="1400" spc="-1" strike="noStrike">
              <a:solidFill>
                <a:srgbClr val="262626"/>
              </a:solidFill>
              <a:latin typeface="Century Schoolbook"/>
            </a:endParaRPr>
          </a:p>
          <a:p>
            <a:pPr lvl="3" marL="1728000" indent="-216000">
              <a:lnSpc>
                <a:spcPct val="90000"/>
              </a:lnSpc>
              <a:spcBef>
                <a:spcPts val="300"/>
              </a:spcBef>
              <a:spcAft>
                <a:spcPts val="300"/>
              </a:spcAft>
              <a:buClr>
                <a:srgbClr val="000000"/>
              </a:buClr>
              <a:buSzPct val="75000"/>
              <a:buFont typeface="Symbol" charset="2"/>
              <a:buChar char=""/>
            </a:pPr>
            <a:r>
              <a:rPr b="0" lang="en-US" sz="1400" spc="-1" strike="noStrike">
                <a:solidFill>
                  <a:srgbClr val="262626"/>
                </a:solidFill>
                <a:latin typeface="Century Schoolbook"/>
              </a:rPr>
              <a:t>Fourth level</a:t>
            </a:r>
            <a:endParaRPr b="0" lang="en-US" sz="1400" spc="-1" strike="noStrike">
              <a:solidFill>
                <a:srgbClr val="262626"/>
              </a:solidFill>
              <a:latin typeface="Century Schoolbook"/>
            </a:endParaRPr>
          </a:p>
          <a:p>
            <a:pPr lvl="4" marL="2160000" indent="-216000">
              <a:lnSpc>
                <a:spcPct val="90000"/>
              </a:lnSpc>
              <a:spcBef>
                <a:spcPts val="300"/>
              </a:spcBef>
              <a:spcAft>
                <a:spcPts val="300"/>
              </a:spcAft>
              <a:buClr>
                <a:srgbClr val="000000"/>
              </a:buClr>
              <a:buSzPct val="45000"/>
              <a:buFont typeface="Wingdings" charset="2"/>
              <a:buChar char=""/>
            </a:pPr>
            <a:r>
              <a:rPr b="0" lang="en-US" sz="1400" spc="-1" strike="noStrike">
                <a:solidFill>
                  <a:srgbClr val="262626"/>
                </a:solidFill>
                <a:latin typeface="Century Schoolbook"/>
              </a:rPr>
              <a:t>Fifth level</a:t>
            </a:r>
            <a:endParaRPr b="0" lang="en-US" sz="1400" spc="-1" strike="noStrike">
              <a:solidFill>
                <a:srgbClr val="262626"/>
              </a:solidFill>
              <a:latin typeface="Century Schoolbook"/>
            </a:endParaRPr>
          </a:p>
        </p:txBody>
      </p:sp>
      <p:sp>
        <p:nvSpPr>
          <p:cNvPr id="321" name="PlaceHolder 4"/>
          <p:cNvSpPr>
            <a:spLocks noGrp="1"/>
          </p:cNvSpPr>
          <p:nvPr>
            <p:ph type="body"/>
          </p:nvPr>
        </p:nvSpPr>
        <p:spPr>
          <a:xfrm>
            <a:off x="5065200" y="1512000"/>
            <a:ext cx="3704040" cy="3597120"/>
          </a:xfrm>
          <a:prstGeom prst="rect">
            <a:avLst/>
          </a:prstGeom>
        </p:spPr>
        <p:txBody>
          <a:bodyPr>
            <a:noAutofit/>
          </a:bodyPr>
          <a:p>
            <a:pPr marL="182880" indent="-182520">
              <a:lnSpc>
                <a:spcPct val="95000"/>
              </a:lnSpc>
              <a:spcBef>
                <a:spcPts val="1400"/>
              </a:spcBef>
              <a:spcAft>
                <a:spcPts val="201"/>
              </a:spcAft>
              <a:buClr>
                <a:srgbClr val="6f6f74"/>
              </a:buClr>
              <a:buSzPct val="80000"/>
              <a:buFont typeface="Arial"/>
              <a:buChar char="•"/>
            </a:pPr>
            <a:r>
              <a:rPr b="0" lang="en-US" sz="1800" spc="9" strike="noStrike">
                <a:solidFill>
                  <a:srgbClr val="000000"/>
                </a:solidFill>
                <a:latin typeface="Century Schoolbook"/>
              </a:rPr>
              <a:t>Edit Master text styles</a:t>
            </a:r>
            <a:endParaRPr b="0" lang="en-US" sz="1800" spc="9" strike="noStrike">
              <a:solidFill>
                <a:srgbClr val="000000"/>
              </a:solidFill>
              <a:latin typeface="Century Schoolbook"/>
            </a:endParaRPr>
          </a:p>
          <a:p>
            <a:pPr lvl="1" marL="457200" indent="-182520">
              <a:lnSpc>
                <a:spcPct val="90000"/>
              </a:lnSpc>
              <a:spcBef>
                <a:spcPts val="300"/>
              </a:spcBef>
              <a:spcAft>
                <a:spcPts val="300"/>
              </a:spcAft>
              <a:buClr>
                <a:srgbClr val="6f6f74"/>
              </a:buClr>
              <a:buFont typeface="Wingdings 2" charset="2"/>
              <a:buChar char=""/>
            </a:pPr>
            <a:r>
              <a:rPr b="0" lang="en-US" sz="1600" spc="-1" strike="noStrike">
                <a:solidFill>
                  <a:srgbClr val="262626"/>
                </a:solidFill>
                <a:latin typeface="Century Schoolbook"/>
              </a:rPr>
              <a:t>Second level</a:t>
            </a:r>
            <a:endParaRPr b="0" lang="en-US" sz="1600" spc="-1" strike="noStrike">
              <a:solidFill>
                <a:srgbClr val="262626"/>
              </a:solidFill>
              <a:latin typeface="Century Schoolbook"/>
            </a:endParaRPr>
          </a:p>
          <a:p>
            <a:pPr lvl="2" marL="731520" indent="-182520">
              <a:lnSpc>
                <a:spcPct val="90000"/>
              </a:lnSpc>
              <a:spcBef>
                <a:spcPts val="300"/>
              </a:spcBef>
              <a:spcAft>
                <a:spcPts val="300"/>
              </a:spcAft>
              <a:buClr>
                <a:srgbClr val="6f6f74"/>
              </a:buClr>
              <a:buFont typeface="Wingdings 2" charset="2"/>
              <a:buChar char=""/>
            </a:pPr>
            <a:r>
              <a:rPr b="0" lang="en-US" sz="1400" spc="-1" strike="noStrike">
                <a:solidFill>
                  <a:srgbClr val="262626"/>
                </a:solidFill>
                <a:latin typeface="Century Schoolbook"/>
              </a:rPr>
              <a:t>Third level</a:t>
            </a:r>
            <a:endParaRPr b="0" lang="en-US" sz="1400" spc="-1" strike="noStrike">
              <a:solidFill>
                <a:srgbClr val="262626"/>
              </a:solidFill>
              <a:latin typeface="Century Schoolbook"/>
            </a:endParaRPr>
          </a:p>
          <a:p>
            <a:pPr lvl="3" marL="1005840" indent="-182520">
              <a:lnSpc>
                <a:spcPct val="90000"/>
              </a:lnSpc>
              <a:spcBef>
                <a:spcPts val="300"/>
              </a:spcBef>
              <a:spcAft>
                <a:spcPts val="300"/>
              </a:spcAft>
              <a:buClr>
                <a:srgbClr val="6f6f74"/>
              </a:buClr>
              <a:buFont typeface="Wingdings 2" charset="2"/>
              <a:buChar char=""/>
            </a:pPr>
            <a:r>
              <a:rPr b="0" lang="en-US" sz="1400" spc="-1" strike="noStrike">
                <a:solidFill>
                  <a:srgbClr val="262626"/>
                </a:solidFill>
                <a:latin typeface="Century Schoolbook"/>
              </a:rPr>
              <a:t>Fourth level</a:t>
            </a:r>
            <a:endParaRPr b="0" lang="en-US" sz="1400" spc="-1" strike="noStrike">
              <a:solidFill>
                <a:srgbClr val="262626"/>
              </a:solidFill>
              <a:latin typeface="Century Schoolbook"/>
            </a:endParaRPr>
          </a:p>
          <a:p>
            <a:pPr lvl="4" marL="1280160" indent="-182520">
              <a:lnSpc>
                <a:spcPct val="90000"/>
              </a:lnSpc>
              <a:spcBef>
                <a:spcPts val="300"/>
              </a:spcBef>
              <a:spcAft>
                <a:spcPts val="300"/>
              </a:spcAft>
              <a:buClr>
                <a:srgbClr val="6f6f74"/>
              </a:buClr>
              <a:buFont typeface="Wingdings 2" charset="2"/>
              <a:buChar char=""/>
            </a:pPr>
            <a:r>
              <a:rPr b="0" lang="en-US" sz="1400" spc="-1" strike="noStrike">
                <a:solidFill>
                  <a:srgbClr val="262626"/>
                </a:solidFill>
                <a:latin typeface="Century Schoolbook"/>
              </a:rPr>
              <a:t>Fifth level</a:t>
            </a:r>
            <a:endParaRPr b="0" lang="en-US" sz="1400" spc="-1" strike="noStrike">
              <a:solidFill>
                <a:srgbClr val="262626"/>
              </a:solidFill>
              <a:latin typeface="Century Schoolbook"/>
            </a:endParaRPr>
          </a:p>
        </p:txBody>
      </p:sp>
      <p:sp>
        <p:nvSpPr>
          <p:cNvPr id="322" name="PlaceHolder 5"/>
          <p:cNvSpPr>
            <a:spLocks noGrp="1"/>
          </p:cNvSpPr>
          <p:nvPr>
            <p:ph type="dt"/>
          </p:nvPr>
        </p:nvSpPr>
        <p:spPr>
          <a:xfrm rot="16200000">
            <a:off x="8895600" y="825480"/>
            <a:ext cx="1574640" cy="301680"/>
          </a:xfrm>
          <a:prstGeom prst="rect">
            <a:avLst/>
          </a:prstGeom>
        </p:spPr>
        <p:txBody>
          <a:bodyPr anchor="ctr">
            <a:noAutofit/>
          </a:bodyPr>
          <a:p>
            <a:pPr algn="r">
              <a:lnSpc>
                <a:spcPct val="100000"/>
              </a:lnSpc>
            </a:pPr>
            <a:fld id="{D0DD4394-FE1A-4702-856C-8C44068CC8FB}" type="datetime">
              <a:rPr b="0" lang="en-US" sz="1050" spc="-1" strike="noStrike">
                <a:solidFill>
                  <a:srgbClr val="d9d9db"/>
                </a:solidFill>
                <a:latin typeface="Century Schoolbook"/>
              </a:rPr>
              <a:t>2/15/21</a:t>
            </a:fld>
            <a:endParaRPr b="0" lang="en-GB" sz="1050" spc="-1" strike="noStrike">
              <a:latin typeface="Times New Roman"/>
            </a:endParaRPr>
          </a:p>
        </p:txBody>
      </p:sp>
      <p:sp>
        <p:nvSpPr>
          <p:cNvPr id="323" name="PlaceHolder 6"/>
          <p:cNvSpPr>
            <a:spLocks noGrp="1"/>
          </p:cNvSpPr>
          <p:nvPr>
            <p:ph type="ftr"/>
          </p:nvPr>
        </p:nvSpPr>
        <p:spPr>
          <a:xfrm rot="16200000">
            <a:off x="8202600" y="3345840"/>
            <a:ext cx="2960640" cy="301680"/>
          </a:xfrm>
          <a:prstGeom prst="rect">
            <a:avLst/>
          </a:prstGeom>
        </p:spPr>
        <p:txBody>
          <a:bodyPr anchor="ctr">
            <a:noAutofit/>
          </a:bodyPr>
          <a:p>
            <a:endParaRPr b="0" lang="en-GB" sz="2400" spc="-1" strike="noStrike">
              <a:latin typeface="Times New Roman"/>
            </a:endParaRPr>
          </a:p>
        </p:txBody>
      </p:sp>
      <p:sp>
        <p:nvSpPr>
          <p:cNvPr id="324" name="PlaceHolder 7"/>
          <p:cNvSpPr>
            <a:spLocks noGrp="1"/>
          </p:cNvSpPr>
          <p:nvPr>
            <p:ph type="sldNum"/>
          </p:nvPr>
        </p:nvSpPr>
        <p:spPr>
          <a:xfrm>
            <a:off x="9304920" y="5103000"/>
            <a:ext cx="755640" cy="490680"/>
          </a:xfrm>
          <a:prstGeom prst="rect">
            <a:avLst/>
          </a:prstGeom>
        </p:spPr>
        <p:txBody>
          <a:bodyPr lIns="27360" rIns="27360" anchor="ctr">
            <a:noAutofit/>
          </a:bodyPr>
          <a:p>
            <a:pPr algn="ctr">
              <a:lnSpc>
                <a:spcPct val="100000"/>
              </a:lnSpc>
            </a:pPr>
            <a:fld id="{11342D1D-45EB-4B1B-B4FE-1BDFFB7097FC}" type="slidenum">
              <a:rPr b="0" lang="en-US" sz="3200" spc="-1" strike="noStrike">
                <a:solidFill>
                  <a:srgbClr val="8e8e94"/>
                </a:solidFill>
                <a:latin typeface="Century Schoolbook"/>
              </a:rPr>
              <a:t>&lt;number&gt;</a:t>
            </a:fld>
            <a:endParaRPr b="0" lang="en-GB" sz="32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5.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4.jpeg"/><Relationship Id="rId3" Type="http://schemas.openxmlformats.org/officeDocument/2006/relationships/image" Target="../media/image5.jpeg"/><Relationship Id="rId4" Type="http://schemas.openxmlformats.org/officeDocument/2006/relationships/slideLayout" Target="../slideLayouts/slideLayout2.xml"/>
</Relationships>
</file>

<file path=ppt/slides/_rels/slide4.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image" Target="../media/image7.jpeg"/><Relationship Id="rId3" Type="http://schemas.openxmlformats.org/officeDocument/2006/relationships/slideLayout" Target="../slideLayouts/slideLayout2.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25.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2.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1.xml"/>
</Relationships>
</file>

<file path=ppt/slides/_rels/slide13.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1.xml"/>
</Relationships>
</file>

<file path=ppt/slides/_rels/slide14.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
</Relationships>
</file>

<file path=ppt/slides/_rels/slide15.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1.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Relationships xmlns="http://schemas.openxmlformats.org/package/2006/relationships"><Relationship Id="rId1" Type="http://schemas.openxmlformats.org/officeDocument/2006/relationships/image" Target="../media/image13.jpeg"/><Relationship Id="rId2" Type="http://schemas.openxmlformats.org/officeDocument/2006/relationships/image" Target="../media/image14.png"/><Relationship Id="rId3" Type="http://schemas.openxmlformats.org/officeDocument/2006/relationships/slideLayout" Target="../slideLayouts/slideLayout37.xml"/>
</Relationships>
</file>

<file path=ppt/slides/_rels/slide18.xml.rels><?xml version="1.0" encoding="UTF-8"?>
<Relationships xmlns="http://schemas.openxmlformats.org/package/2006/relationships"><Relationship Id="rId1" Type="http://schemas.openxmlformats.org/officeDocument/2006/relationships/image" Target="../media/image15.jpeg"/><Relationship Id="rId2" Type="http://schemas.openxmlformats.org/officeDocument/2006/relationships/image" Target="../media/image16.png"/><Relationship Id="rId3" Type="http://schemas.openxmlformats.org/officeDocument/2006/relationships/slideLayout" Target="../slideLayouts/slideLayout1.xml"/>
</Relationships>
</file>

<file path=ppt/slides/_rels/slide19.xml.rels><?xml version="1.0" encoding="UTF-8"?>
<Relationships xmlns="http://schemas.openxmlformats.org/package/2006/relationships"><Relationship Id="rId1" Type="http://schemas.openxmlformats.org/officeDocument/2006/relationships/image" Target="../media/image17.jpeg"/><Relationship Id="rId2" Type="http://schemas.openxmlformats.org/officeDocument/2006/relationships/image" Target="../media/image18.png"/><Relationship Id="rId3" Type="http://schemas.openxmlformats.org/officeDocument/2006/relationships/image" Target="../media/image19.png"/><Relationship Id="rId4" Type="http://schemas.openxmlformats.org/officeDocument/2006/relationships/slideLayout" Target="../slideLayouts/slideLayout1.xml"/>
</Relationships>
</file>

<file path=ppt/slides/_rels/slide20.xml.rels><?xml version="1.0" encoding="UTF-8"?>
<Relationships xmlns="http://schemas.openxmlformats.org/package/2006/relationships"><Relationship Id="rId1" Type="http://schemas.openxmlformats.org/officeDocument/2006/relationships/image" Target="../media/image20.jpeg"/><Relationship Id="rId2" Type="http://schemas.openxmlformats.org/officeDocument/2006/relationships/image" Target="../media/image21.jpeg"/><Relationship Id="rId3" Type="http://schemas.openxmlformats.org/officeDocument/2006/relationships/image" Target="../media/image22.png"/><Relationship Id="rId4" Type="http://schemas.openxmlformats.org/officeDocument/2006/relationships/slideLayout" Target="../slideLayouts/slideLayout1.xml"/>
</Relationships>
</file>

<file path=ppt/slides/_rels/slide21.xml.rels><?xml version="1.0" encoding="UTF-8"?>
<Relationships xmlns="http://schemas.openxmlformats.org/package/2006/relationships"><Relationship Id="rId1" Type="http://schemas.openxmlformats.org/officeDocument/2006/relationships/image" Target="../media/image23.jpeg"/><Relationship Id="rId2" Type="http://schemas.openxmlformats.org/officeDocument/2006/relationships/slideLayout" Target="../slideLayouts/slideLayout1.xml"/>
</Relationships>
</file>

<file path=ppt/slides/_rels/slide22.xml.rels><?xml version="1.0" encoding="UTF-8"?>
<Relationships xmlns="http://schemas.openxmlformats.org/package/2006/relationships"><Relationship Id="rId1" Type="http://schemas.openxmlformats.org/officeDocument/2006/relationships/image" Target="../media/image24.jpeg"/><Relationship Id="rId2" Type="http://schemas.openxmlformats.org/officeDocument/2006/relationships/image" Target="../media/image25.png"/><Relationship Id="rId3" Type="http://schemas.openxmlformats.org/officeDocument/2006/relationships/slideLayout" Target="../slideLayouts/slideLayout1.xml"/>
</Relationships>
</file>

<file path=ppt/slides/_rels/slide23.xml.rels><?xml version="1.0" encoding="UTF-8"?>
<Relationships xmlns="http://schemas.openxmlformats.org/package/2006/relationships"><Relationship Id="rId1" Type="http://schemas.openxmlformats.org/officeDocument/2006/relationships/image" Target="../media/image26.jpeg"/><Relationship Id="rId2" Type="http://schemas.openxmlformats.org/officeDocument/2006/relationships/image" Target="../media/image27.png"/><Relationship Id="rId3" Type="http://schemas.openxmlformats.org/officeDocument/2006/relationships/slideLayout" Target="../slideLayouts/slideLayout1.xml"/>
</Relationships>
</file>

<file path=ppt/slides/_rels/slide24.xml.rels><?xml version="1.0" encoding="UTF-8"?>
<Relationships xmlns="http://schemas.openxmlformats.org/package/2006/relationships"><Relationship Id="rId1" Type="http://schemas.openxmlformats.org/officeDocument/2006/relationships/image" Target="../media/image28.jpeg"/><Relationship Id="rId2" Type="http://schemas.openxmlformats.org/officeDocument/2006/relationships/image" Target="../media/image29.png"/><Relationship Id="rId3" Type="http://schemas.openxmlformats.org/officeDocument/2006/relationships/image" Target="../media/image30.png"/><Relationship Id="rId4" Type="http://schemas.openxmlformats.org/officeDocument/2006/relationships/slideLayout" Target="../slideLayouts/slideLayout1.xml"/>
</Relationships>
</file>

<file path=ppt/slides/_rels/slide25.xml.rels><?xml version="1.0" encoding="UTF-8"?>
<Relationships xmlns="http://schemas.openxmlformats.org/package/2006/relationships"><Relationship Id="rId1" Type="http://schemas.openxmlformats.org/officeDocument/2006/relationships/image" Target="../media/image31.jpeg"/><Relationship Id="rId2" Type="http://schemas.openxmlformats.org/officeDocument/2006/relationships/image" Target="../media/image32.png"/><Relationship Id="rId3" Type="http://schemas.openxmlformats.org/officeDocument/2006/relationships/slideLayout" Target="../slideLayouts/slideLayout1.xml"/>
</Relationships>
</file>

<file path=ppt/slides/_rels/slide26.xml.rels><?xml version="1.0" encoding="UTF-8"?>
<Relationships xmlns="http://schemas.openxmlformats.org/package/2006/relationships"><Relationship Id="rId1" Type="http://schemas.openxmlformats.org/officeDocument/2006/relationships/image" Target="../media/image33.jpeg"/><Relationship Id="rId2" Type="http://schemas.openxmlformats.org/officeDocument/2006/relationships/image" Target="../media/image34.png"/><Relationship Id="rId3" Type="http://schemas.openxmlformats.org/officeDocument/2006/relationships/slideLayout" Target="../slideLayouts/slideLayout1.xml"/>
</Relationships>
</file>

<file path=ppt/slides/_rels/slide27.xml.rels><?xml version="1.0" encoding="UTF-8"?>
<Relationships xmlns="http://schemas.openxmlformats.org/package/2006/relationships"><Relationship Id="rId1" Type="http://schemas.openxmlformats.org/officeDocument/2006/relationships/image" Target="../media/image35.jpeg"/><Relationship Id="rId2" Type="http://schemas.openxmlformats.org/officeDocument/2006/relationships/image" Target="../media/image36.png"/><Relationship Id="rId3" Type="http://schemas.openxmlformats.org/officeDocument/2006/relationships/slideLayout" Target="../slideLayouts/slideLayout1.xml"/>
</Relationships>
</file>

<file path=ppt/slides/_rels/slide28.xml.rels><?xml version="1.0" encoding="UTF-8"?>
<Relationships xmlns="http://schemas.openxmlformats.org/package/2006/relationships"><Relationship Id="rId1" Type="http://schemas.openxmlformats.org/officeDocument/2006/relationships/image" Target="../media/image37.jpeg"/><Relationship Id="rId2" Type="http://schemas.openxmlformats.org/officeDocument/2006/relationships/image" Target="../media/image38.png"/><Relationship Id="rId3" Type="http://schemas.openxmlformats.org/officeDocument/2006/relationships/slideLayout" Target="../slideLayouts/slideLayout1.xml"/>
</Relationships>
</file>

<file path=ppt/slides/_rels/slide29.xml.rels><?xml version="1.0" encoding="UTF-8"?>
<Relationships xmlns="http://schemas.openxmlformats.org/package/2006/relationships"><Relationship Id="rId1" Type="http://schemas.openxmlformats.org/officeDocument/2006/relationships/image" Target="../media/image39.jpeg"/><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slideLayout" Target="../slideLayouts/slideLayout1.xml"/>
</Relationships>
</file>

<file path=ppt/slides/_rels/slide30.xml.rels><?xml version="1.0" encoding="UTF-8"?>
<Relationships xmlns="http://schemas.openxmlformats.org/package/2006/relationships"><Relationship Id="rId1" Type="http://schemas.openxmlformats.org/officeDocument/2006/relationships/image" Target="../media/image42.jpeg"/><Relationship Id="rId2" Type="http://schemas.openxmlformats.org/officeDocument/2006/relationships/image" Target="../media/image43.png"/><Relationship Id="rId3" Type="http://schemas.openxmlformats.org/officeDocument/2006/relationships/slideLayout" Target="../slideLayouts/slideLayout1.xml"/>
</Relationships>
</file>

<file path=ppt/slides/_rels/slide31.xml.rels><?xml version="1.0" encoding="UTF-8"?>
<Relationships xmlns="http://schemas.openxmlformats.org/package/2006/relationships"><Relationship Id="rId1" Type="http://schemas.openxmlformats.org/officeDocument/2006/relationships/image" Target="../media/image44.jpeg"/><Relationship Id="rId2" Type="http://schemas.openxmlformats.org/officeDocument/2006/relationships/image" Target="../media/image45.png"/><Relationship Id="rId3" Type="http://schemas.openxmlformats.org/officeDocument/2006/relationships/image" Target="../media/image46.png"/><Relationship Id="rId4" Type="http://schemas.openxmlformats.org/officeDocument/2006/relationships/slideLayout" Target="../slideLayouts/slideLayout1.xml"/>
</Relationships>
</file>

<file path=ppt/slides/_rels/slide32.xml.rels><?xml version="1.0" encoding="UTF-8"?>
<Relationships xmlns="http://schemas.openxmlformats.org/package/2006/relationships"><Relationship Id="rId1" Type="http://schemas.openxmlformats.org/officeDocument/2006/relationships/image" Target="../media/image47.jpeg"/><Relationship Id="rId2" Type="http://schemas.openxmlformats.org/officeDocument/2006/relationships/slideLayout" Target="../slideLayouts/slideLayout1.xml"/>
</Relationships>
</file>

<file path=ppt/slides/_rels/slide33.xml.rels><?xml version="1.0" encoding="UTF-8"?>
<Relationships xmlns="http://schemas.openxmlformats.org/package/2006/relationships"><Relationship Id="rId1" Type="http://schemas.openxmlformats.org/officeDocument/2006/relationships/image" Target="../media/image48.jpeg"/><Relationship Id="rId2" Type="http://schemas.openxmlformats.org/officeDocument/2006/relationships/slideLayout" Target="../slideLayouts/slideLayout1.xml"/>
</Relationships>
</file>

<file path=ppt/slides/_rels/slide34.xml.rels><?xml version="1.0" encoding="UTF-8"?>
<Relationships xmlns="http://schemas.openxmlformats.org/package/2006/relationships"><Relationship Id="rId1" Type="http://schemas.openxmlformats.org/officeDocument/2006/relationships/image" Target="../media/image49.jpeg"/><Relationship Id="rId2" Type="http://schemas.openxmlformats.org/officeDocument/2006/relationships/image" Target="../media/image50.png"/><Relationship Id="rId3" Type="http://schemas.openxmlformats.org/officeDocument/2006/relationships/slideLayout" Target="../slideLayouts/slideLayout1.xml"/>
</Relationships>
</file>

<file path=ppt/slides/_rels/slide35.xml.rels><?xml version="1.0" encoding="UTF-8"?>
<Relationships xmlns="http://schemas.openxmlformats.org/package/2006/relationships"><Relationship Id="rId1" Type="http://schemas.openxmlformats.org/officeDocument/2006/relationships/image" Target="../media/image51.jpeg"/><Relationship Id="rId2" Type="http://schemas.openxmlformats.org/officeDocument/2006/relationships/image" Target="../media/image52.png"/><Relationship Id="rId3" Type="http://schemas.openxmlformats.org/officeDocument/2006/relationships/slideLayout" Target="../slideLayouts/slideLayout1.xml"/>
</Relationships>
</file>

<file path=ppt/slides/_rels/slide36.xml.rels><?xml version="1.0" encoding="UTF-8"?>
<Relationships xmlns="http://schemas.openxmlformats.org/package/2006/relationships"><Relationship Id="rId1" Type="http://schemas.openxmlformats.org/officeDocument/2006/relationships/image" Target="../media/image53.jpeg"/><Relationship Id="rId2" Type="http://schemas.openxmlformats.org/officeDocument/2006/relationships/image" Target="../media/image54.png"/><Relationship Id="rId3" Type="http://schemas.openxmlformats.org/officeDocument/2006/relationships/slideLayout" Target="../slideLayouts/slideLayout1.xml"/>
</Relationships>
</file>

<file path=ppt/slides/_rels/slide3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8.xml.rels><?xml version="1.0" encoding="UTF-8"?>
<Relationships xmlns="http://schemas.openxmlformats.org/package/2006/relationships"><Relationship Id="rId1" Type="http://schemas.openxmlformats.org/officeDocument/2006/relationships/slideLayout" Target="../slideLayouts/slideLayout50.xml"/>
</Relationships>
</file>

<file path=ppt/slides/_rels/slide39.xml.rels><?xml version="1.0" encoding="UTF-8"?>
<Relationships xmlns="http://schemas.openxmlformats.org/package/2006/relationships"><Relationship Id="rId1" Type="http://schemas.openxmlformats.org/officeDocument/2006/relationships/image" Target="../media/image55.jpeg"/><Relationship Id="rId2" Type="http://schemas.openxmlformats.org/officeDocument/2006/relationships/slideLayout" Target="../slideLayouts/slideLayout61.xml"/>
</Relationships>
</file>

<file path=ppt/slides/_rels/slide40.xml.rels><?xml version="1.0" encoding="UTF-8"?>
<Relationships xmlns="http://schemas.openxmlformats.org/package/2006/relationships"><Relationship Id="rId1" Type="http://schemas.openxmlformats.org/officeDocument/2006/relationships/slideLayout" Target="../slideLayouts/slideLayout61.xml"/>
</Relationships>
</file>

<file path=ppt/slides/_rels/slide41.xml.rels><?xml version="1.0" encoding="UTF-8"?>
<Relationships xmlns="http://schemas.openxmlformats.org/package/2006/relationships"><Relationship Id="rId1" Type="http://schemas.openxmlformats.org/officeDocument/2006/relationships/slideLayout" Target="../slideLayouts/slideLayout61.xml"/>
</Relationships>
</file>

<file path=ppt/slides/_rels/slide42.xml.rels><?xml version="1.0" encoding="UTF-8"?>
<Relationships xmlns="http://schemas.openxmlformats.org/package/2006/relationships"><Relationship Id="rId1" Type="http://schemas.openxmlformats.org/officeDocument/2006/relationships/slideLayout" Target="../slideLayouts/slideLayout61.xml"/>
</Relationships>
</file>

<file path=ppt/slides/_rels/slide43.xml.rels><?xml version="1.0" encoding="UTF-8"?>
<Relationships xmlns="http://schemas.openxmlformats.org/package/2006/relationships"><Relationship Id="rId1" Type="http://schemas.openxmlformats.org/officeDocument/2006/relationships/slideLayout" Target="../slideLayouts/slideLayout61.xml"/>
</Relationships>
</file>

<file path=ppt/slides/_rels/slide44.xml.rels><?xml version="1.0" encoding="UTF-8"?>
<Relationships xmlns="http://schemas.openxmlformats.org/package/2006/relationships"><Relationship Id="rId1" Type="http://schemas.openxmlformats.org/officeDocument/2006/relationships/slideLayout" Target="../slideLayouts/slideLayout73.xml"/>
</Relationships>
</file>

<file path=ppt/slides/_rels/slide45.xml.rels><?xml version="1.0" encoding="UTF-8"?>
<Relationships xmlns="http://schemas.openxmlformats.org/package/2006/relationships"><Relationship Id="rId1" Type="http://schemas.openxmlformats.org/officeDocument/2006/relationships/slideLayout" Target="../slideLayouts/slideLayout61.xml"/>
</Relationships>
</file>

<file path=ppt/slides/_rels/slide46.xml.rels><?xml version="1.0" encoding="UTF-8"?>
<Relationships xmlns="http://schemas.openxmlformats.org/package/2006/relationships"><Relationship Id="rId1" Type="http://schemas.openxmlformats.org/officeDocument/2006/relationships/slideLayout" Target="../slideLayouts/slideLayout61.xml"/>
</Relationships>
</file>

<file path=ppt/slides/_rels/slide47.xml.rels><?xml version="1.0" encoding="UTF-8"?>
<Relationships xmlns="http://schemas.openxmlformats.org/package/2006/relationships"><Relationship Id="rId1" Type="http://schemas.openxmlformats.org/officeDocument/2006/relationships/slideLayout" Target="../slideLayouts/slideLayout61.xml"/>
</Relationships>
</file>

<file path=ppt/slides/_rels/slide48.xml.rels><?xml version="1.0" encoding="UTF-8"?>
<Relationships xmlns="http://schemas.openxmlformats.org/package/2006/relationships"><Relationship Id="rId1" Type="http://schemas.openxmlformats.org/officeDocument/2006/relationships/slideLayout" Target="../slideLayouts/slideLayout61.xml"/>
</Relationships>
</file>

<file path=ppt/slides/_rels/slide49.xml.rels><?xml version="1.0" encoding="UTF-8"?>
<Relationships xmlns="http://schemas.openxmlformats.org/package/2006/relationships"><Relationship Id="rId1" Type="http://schemas.openxmlformats.org/officeDocument/2006/relationships/slideLayout" Target="../slideLayouts/slideLayout61.xml"/>
</Relationships>
</file>

<file path=ppt/slides/_rels/slide50.xml.rels><?xml version="1.0" encoding="UTF-8"?>
<Relationships xmlns="http://schemas.openxmlformats.org/package/2006/relationships"><Relationship Id="rId1" Type="http://schemas.openxmlformats.org/officeDocument/2006/relationships/slideLayout" Target="../slideLayouts/slideLayout61.xml"/>
</Relationships>
</file>

<file path=ppt/slides/_rels/slide51.xml.rels><?xml version="1.0" encoding="UTF-8"?>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51.xml"/>
</Relationships>
</file>

<file path=ppt/slides/_rels/slide52.xml.rels><?xml version="1.0" encoding="UTF-8"?>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52.xml"/>
</Relationships>
</file>

<file path=ppt/slides/_rels/slide53.xml.rels><?xml version="1.0" encoding="UTF-8"?>
<Relationships xmlns="http://schemas.openxmlformats.org/package/2006/relationships"><Relationship Id="rId1" Type="http://schemas.openxmlformats.org/officeDocument/2006/relationships/slideLayout" Target="../slideLayouts/slideLayout61.xml"/>
</Relationships>
</file>

<file path=ppt/slides/_rels/slide54.xml.rels><?xml version="1.0" encoding="UTF-8"?>
<Relationships xmlns="http://schemas.openxmlformats.org/package/2006/relationships"><Relationship Id="rId1" Type="http://schemas.openxmlformats.org/officeDocument/2006/relationships/slideLayout" Target="../slideLayouts/slideLayout61.xml"/>
</Relationships>
</file>

<file path=ppt/slides/_rels/slide55.xml.rels><?xml version="1.0" encoding="UTF-8"?>
<Relationships xmlns="http://schemas.openxmlformats.org/package/2006/relationships"><Relationship Id="rId1" Type="http://schemas.openxmlformats.org/officeDocument/2006/relationships/slideLayout" Target="../slideLayouts/slideLayout61.xml"/>
</Relationships>
</file>

<file path=ppt/slides/_rels/slide56.xml.rels><?xml version="1.0" encoding="UTF-8"?>
<Relationships xmlns="http://schemas.openxmlformats.org/package/2006/relationships"><Relationship Id="rId1" Type="http://schemas.openxmlformats.org/officeDocument/2006/relationships/slideLayout" Target="../slideLayouts/slideLayout61.xml"/>
</Relationships>
</file>

<file path=ppt/slides/_rels/slide57.xml.rels><?xml version="1.0" encoding="UTF-8"?>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57.xml"/>
</Relationships>
</file>

<file path=ppt/slides/_rels/slide58.xml.rels><?xml version="1.0" encoding="UTF-8"?>
<Relationships xmlns="http://schemas.openxmlformats.org/package/2006/relationships"><Relationship Id="rId1" Type="http://schemas.openxmlformats.org/officeDocument/2006/relationships/image" Target="../media/image56.jpeg"/><Relationship Id="rId2" Type="http://schemas.openxmlformats.org/officeDocument/2006/relationships/slideLayout" Target="../slideLayouts/slideLayout61.xml"/>
</Relationships>
</file>

<file path=ppt/slides/_rels/slide59.xml.rels><?xml version="1.0" encoding="UTF-8"?>
<Relationships xmlns="http://schemas.openxmlformats.org/package/2006/relationships"><Relationship Id="rId1" Type="http://schemas.openxmlformats.org/officeDocument/2006/relationships/slideLayout" Target="../slideLayouts/slideLayout61.xml"/>
</Relationships>
</file>

<file path=ppt/slides/_rels/slide60.xml.rels><?xml version="1.0" encoding="UTF-8"?>
<Relationships xmlns="http://schemas.openxmlformats.org/package/2006/relationships"><Relationship Id="rId1" Type="http://schemas.openxmlformats.org/officeDocument/2006/relationships/slideLayout" Target="../slideLayouts/slideLayout61.xml"/>
</Relationships>
</file>

<file path=ppt/slides/_rels/slide61.xml.rels><?xml version="1.0" encoding="UTF-8"?>
<Relationships xmlns="http://schemas.openxmlformats.org/package/2006/relationships"><Relationship Id="rId1" Type="http://schemas.openxmlformats.org/officeDocument/2006/relationships/slideLayout" Target="../slideLayouts/slideLayout61.xml"/>
</Relationships>
</file>

<file path=ppt/slides/_rels/slide62.xml.rels><?xml version="1.0" encoding="UTF-8"?>
<Relationships xmlns="http://schemas.openxmlformats.org/package/2006/relationships"><Relationship Id="rId1" Type="http://schemas.openxmlformats.org/officeDocument/2006/relationships/slideLayout" Target="../slideLayouts/slideLayout61.xml"/>
</Relationships>
</file>

<file path=ppt/slides/_rels/slide63.xml.rels><?xml version="1.0" encoding="UTF-8"?>
<Relationships xmlns="http://schemas.openxmlformats.org/package/2006/relationships"><Relationship Id="rId1" Type="http://schemas.openxmlformats.org/officeDocument/2006/relationships/image" Target="../media/image57.jpeg"/><Relationship Id="rId2" Type="http://schemas.openxmlformats.org/officeDocument/2006/relationships/slideLayout" Target="../slideLayouts/slideLayout61.xml"/>
</Relationships>
</file>

<file path=ppt/slides/_rels/slide64.xml.rels><?xml version="1.0" encoding="UTF-8"?>
<Relationships xmlns="http://schemas.openxmlformats.org/package/2006/relationships"><Relationship Id="rId1" Type="http://schemas.openxmlformats.org/officeDocument/2006/relationships/slideLayout" Target="../slideLayouts/slideLayout61.xml"/>
</Relationships>
</file>

<file path=ppt/slides/_rels/slide65.xml.rels><?xml version="1.0" encoding="UTF-8"?>
<Relationships xmlns="http://schemas.openxmlformats.org/package/2006/relationships"><Relationship Id="rId1" Type="http://schemas.openxmlformats.org/officeDocument/2006/relationships/slideLayout" Target="../slideLayouts/slideLayout61.xml"/>
</Relationships>
</file>

<file path=ppt/slides/_rels/slide66.xml.rels><?xml version="1.0" encoding="UTF-8"?>
<Relationships xmlns="http://schemas.openxmlformats.org/package/2006/relationships"><Relationship Id="rId1" Type="http://schemas.openxmlformats.org/officeDocument/2006/relationships/slideLayout" Target="../slideLayouts/slideLayout61.xml"/>
</Relationships>
</file>

<file path=ppt/slides/_rels/slide67.xml.rels><?xml version="1.0" encoding="UTF-8"?>
<Relationships xmlns="http://schemas.openxmlformats.org/package/2006/relationships"><Relationship Id="rId1" Type="http://schemas.openxmlformats.org/officeDocument/2006/relationships/slideLayout" Target="../slideLayouts/slideLayout88.xml"/>
</Relationships>
</file>

<file path=ppt/slides/_rels/slide68.xml.rels><?xml version="1.0" encoding="UTF-8"?>
<Relationships xmlns="http://schemas.openxmlformats.org/package/2006/relationships"><Relationship Id="rId1" Type="http://schemas.openxmlformats.org/officeDocument/2006/relationships/slideLayout" Target="../slideLayouts/slideLayout61.xml"/>
</Relationships>
</file>

<file path=ppt/slides/_rels/slide69.xml.rels><?xml version="1.0" encoding="UTF-8"?>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dde8cb"/>
            </a:gs>
            <a:gs pos="100000">
              <a:srgbClr val="d2e6f1"/>
            </a:gs>
          </a:gsLst>
          <a:lin ang="3600000"/>
        </a:gradFill>
      </p:bgPr>
    </p:bg>
    <p:spTree>
      <p:nvGrpSpPr>
        <p:cNvPr id="1" name=""/>
        <p:cNvGrpSpPr/>
        <p:nvPr/>
      </p:nvGrpSpPr>
      <p:grpSpPr>
        <a:xfrm>
          <a:off x="0" y="0"/>
          <a:ext cx="0" cy="0"/>
          <a:chOff x="0" y="0"/>
          <a:chExt cx="0" cy="0"/>
        </a:xfrm>
      </p:grpSpPr>
      <p:sp>
        <p:nvSpPr>
          <p:cNvPr id="367" name="TextShape 1"/>
          <p:cNvSpPr txBox="1"/>
          <p:nvPr/>
        </p:nvSpPr>
        <p:spPr>
          <a:xfrm>
            <a:off x="4248000" y="1656000"/>
            <a:ext cx="5256000" cy="2602440"/>
          </a:xfrm>
          <a:prstGeom prst="rect">
            <a:avLst/>
          </a:prstGeom>
          <a:noFill/>
          <a:ln>
            <a:noFill/>
          </a:ln>
        </p:spPr>
        <p:txBody>
          <a:bodyPr lIns="0" rIns="0" tIns="0" bIns="0" anchor="ctr">
            <a:noAutofit/>
          </a:bodyPr>
          <a:p>
            <a:pPr algn="ctr"/>
            <a:r>
              <a:rPr b="0" lang="en-GB" sz="6600" spc="-1" strike="noStrike">
                <a:latin typeface="Gill Sans MT"/>
              </a:rPr>
              <a:t>Skellig</a:t>
            </a:r>
            <a:br/>
            <a:r>
              <a:rPr b="0" lang="en-GB" sz="6600" spc="-1" strike="noStrike">
                <a:latin typeface="Gill Sans MT"/>
              </a:rPr>
              <a:t> </a:t>
            </a:r>
            <a:r>
              <a:rPr b="0" lang="en-GB" sz="4800" spc="-1" strike="noStrike">
                <a:latin typeface="Gill Sans MT"/>
              </a:rPr>
              <a:t>by David Almond</a:t>
            </a:r>
            <a:endParaRPr b="0" lang="en-GB" sz="4800" spc="-1" strike="noStrike">
              <a:latin typeface="Gill Sans MT"/>
            </a:endParaRPr>
          </a:p>
        </p:txBody>
      </p:sp>
      <p:pic>
        <p:nvPicPr>
          <p:cNvPr id="368" name="Picture 4" descr="http://4.bp.blogspot.com/_Q_drBHK0EgM/TDrkDTi6V2I/AAAAAAAAAEc/2UB8DgSHZ8E/s1600/skellig.jpg"/>
          <p:cNvPicPr/>
          <p:nvPr/>
        </p:nvPicPr>
        <p:blipFill>
          <a:blip r:embed="rId1"/>
          <a:stretch/>
        </p:blipFill>
        <p:spPr>
          <a:xfrm>
            <a:off x="324360" y="160920"/>
            <a:ext cx="3635640" cy="5239080"/>
          </a:xfrm>
          <a:prstGeom prst="rect">
            <a:avLst/>
          </a:prstGeom>
          <a:ln>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dde8cb"/>
            </a:gs>
            <a:gs pos="100000">
              <a:srgbClr val="d2e6f1"/>
            </a:gs>
          </a:gsLst>
          <a:lin ang="3600000"/>
        </a:gradFill>
      </p:bgPr>
    </p:bg>
    <p:spTree>
      <p:nvGrpSpPr>
        <p:cNvPr id="1" name=""/>
        <p:cNvGrpSpPr/>
        <p:nvPr/>
      </p:nvGrpSpPr>
      <p:grpSpPr>
        <a:xfrm>
          <a:off x="0" y="0"/>
          <a:ext cx="0" cy="0"/>
          <a:chOff x="0" y="0"/>
          <a:chExt cx="0" cy="0"/>
        </a:xfrm>
      </p:grpSpPr>
      <p:sp>
        <p:nvSpPr>
          <p:cNvPr id="369" name="TextShape 1"/>
          <p:cNvSpPr txBox="1"/>
          <p:nvPr/>
        </p:nvSpPr>
        <p:spPr>
          <a:xfrm>
            <a:off x="504000" y="226080"/>
            <a:ext cx="9071640" cy="946440"/>
          </a:xfrm>
          <a:prstGeom prst="rect">
            <a:avLst/>
          </a:prstGeom>
          <a:noFill/>
          <a:ln>
            <a:noFill/>
          </a:ln>
        </p:spPr>
        <p:txBody>
          <a:bodyPr lIns="0" rIns="0" tIns="0" bIns="0" anchor="ctr">
            <a:noAutofit/>
          </a:bodyPr>
          <a:p>
            <a:pPr algn="ctr"/>
            <a:r>
              <a:rPr b="0" lang="en-GB" sz="4400" spc="-1" strike="noStrike">
                <a:latin typeface="Gill Sans MT"/>
              </a:rPr>
              <a:t>First impressions</a:t>
            </a:r>
            <a:endParaRPr b="0" lang="en-GB" sz="4400" spc="-1" strike="noStrike">
              <a:latin typeface="Gill Sans MT"/>
            </a:endParaRPr>
          </a:p>
        </p:txBody>
      </p:sp>
      <p:sp>
        <p:nvSpPr>
          <p:cNvPr id="370" name="TextShape 2"/>
          <p:cNvSpPr txBox="1"/>
          <p:nvPr/>
        </p:nvSpPr>
        <p:spPr>
          <a:xfrm>
            <a:off x="504000" y="1326600"/>
            <a:ext cx="9071640" cy="3288240"/>
          </a:xfrm>
          <a:prstGeom prst="rect">
            <a:avLst/>
          </a:prstGeom>
          <a:noFill/>
          <a:ln>
            <a:noFill/>
          </a:ln>
        </p:spPr>
        <p:txBody>
          <a:bodyPr lIns="0" rIns="0" tIns="0" bIns="0">
            <a:noAutofit/>
          </a:bodyPr>
          <a:p>
            <a:r>
              <a:rPr b="0" lang="en-GB" sz="2600" spc="-1" strike="noStrike">
                <a:latin typeface="Gill Sans MT"/>
              </a:rPr>
              <a:t>Before we begin reading the book lets consider our first impressions based on the book covers and the book’s title.</a:t>
            </a:r>
            <a:endParaRPr b="0" lang="en-GB" sz="2600" spc="-1" strike="noStrike">
              <a:latin typeface="Gill Sans MT"/>
            </a:endParaRPr>
          </a:p>
          <a:p>
            <a:r>
              <a:rPr b="0" lang="en-GB" sz="2600" spc="-1" strike="noStrike">
                <a:latin typeface="Gill Sans MT"/>
              </a:rPr>
              <a:t>What comes to mind when you hear the word Skellig?</a:t>
            </a:r>
            <a:endParaRPr b="0" lang="en-GB" sz="2600" spc="-1" strike="noStrike">
              <a:latin typeface="Gill Sans MT"/>
            </a:endParaRPr>
          </a:p>
          <a:p>
            <a:endParaRPr b="0" lang="en-GB" sz="2600" spc="-1" strike="noStrike">
              <a:latin typeface="Gill Sans MT"/>
            </a:endParaRPr>
          </a:p>
          <a:p>
            <a:r>
              <a:rPr b="0" lang="en-GB" sz="2600" spc="-1" strike="noStrike">
                <a:latin typeface="Gill Sans MT"/>
              </a:rPr>
              <a:t>Have a look through the book covers on the next slide and answer the following questions:</a:t>
            </a:r>
            <a:endParaRPr b="0" lang="en-GB" sz="2600" spc="-1" strike="noStrike">
              <a:latin typeface="Gill Sans MT"/>
            </a:endParaRPr>
          </a:p>
          <a:p>
            <a:pPr marL="396000" indent="-216000">
              <a:buClr>
                <a:srgbClr val="000000"/>
              </a:buClr>
              <a:buSzPct val="45000"/>
              <a:buFont typeface="Wingdings" charset="2"/>
              <a:buChar char=""/>
            </a:pPr>
            <a:r>
              <a:rPr b="0" lang="en-GB" sz="2600" spc="-1" strike="noStrike">
                <a:latin typeface="Gill Sans MT"/>
              </a:rPr>
              <a:t>What do you think the book Skellig might be about?</a:t>
            </a:r>
            <a:endParaRPr b="0" lang="en-GB" sz="2600" spc="-1" strike="noStrike">
              <a:latin typeface="Gill Sans MT"/>
            </a:endParaRPr>
          </a:p>
          <a:p>
            <a:pPr marL="396000" indent="-216000">
              <a:buClr>
                <a:srgbClr val="000000"/>
              </a:buClr>
              <a:buSzPct val="45000"/>
              <a:buFont typeface="Wingdings" charset="2"/>
              <a:buChar char=""/>
            </a:pPr>
            <a:r>
              <a:rPr b="0" lang="en-GB" sz="2600" spc="-1" strike="noStrike">
                <a:latin typeface="Gill Sans MT"/>
              </a:rPr>
              <a:t>What Genre do you think it is?</a:t>
            </a:r>
            <a:endParaRPr b="0" lang="en-GB" sz="2600" spc="-1" strike="noStrike">
              <a:latin typeface="Gill Sans MT"/>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dde8cb"/>
            </a:gs>
            <a:gs pos="100000">
              <a:srgbClr val="d2e6f1"/>
            </a:gs>
          </a:gsLst>
          <a:lin ang="3600000"/>
        </a:gradFill>
      </p:bgPr>
    </p:bg>
    <p:spTree>
      <p:nvGrpSpPr>
        <p:cNvPr id="1" name=""/>
        <p:cNvGrpSpPr/>
        <p:nvPr/>
      </p:nvGrpSpPr>
      <p:grpSpPr>
        <a:xfrm>
          <a:off x="0" y="0"/>
          <a:ext cx="0" cy="0"/>
          <a:chOff x="0" y="0"/>
          <a:chExt cx="0" cy="0"/>
        </a:xfrm>
      </p:grpSpPr>
      <p:sp>
        <p:nvSpPr>
          <p:cNvPr id="371" name="TextShape 1"/>
          <p:cNvSpPr txBox="1"/>
          <p:nvPr/>
        </p:nvSpPr>
        <p:spPr>
          <a:xfrm>
            <a:off x="504000" y="226080"/>
            <a:ext cx="9071640" cy="946440"/>
          </a:xfrm>
          <a:prstGeom prst="rect">
            <a:avLst/>
          </a:prstGeom>
          <a:noFill/>
          <a:ln>
            <a:noFill/>
          </a:ln>
        </p:spPr>
        <p:txBody>
          <a:bodyPr lIns="0" rIns="0" tIns="0" bIns="0" anchor="ctr">
            <a:noAutofit/>
          </a:bodyPr>
          <a:p>
            <a:r>
              <a:rPr b="0" lang="en-GB" sz="2600" spc="-1" strike="noStrike">
                <a:latin typeface="Gill Sans MT"/>
              </a:rPr>
              <a:t>What do you think the book Skellig might be about?</a:t>
            </a:r>
            <a:br/>
            <a:r>
              <a:rPr b="0" lang="en-GB" sz="2600" spc="-1" strike="noStrike">
                <a:latin typeface="Gill Sans MT"/>
              </a:rPr>
              <a:t>What Genre do you think it is?</a:t>
            </a:r>
            <a:endParaRPr b="0" lang="en-GB" sz="2600" spc="-1" strike="noStrike">
              <a:latin typeface="Gill Sans MT"/>
            </a:endParaRPr>
          </a:p>
        </p:txBody>
      </p:sp>
      <p:pic>
        <p:nvPicPr>
          <p:cNvPr id="372" name="Picture 1" descr="http://annie1325.files.wordpress.com/2010/04/skellig_lg.gif"/>
          <p:cNvPicPr/>
          <p:nvPr/>
        </p:nvPicPr>
        <p:blipFill>
          <a:blip r:embed="rId1"/>
          <a:stretch/>
        </p:blipFill>
        <p:spPr>
          <a:xfrm>
            <a:off x="6912000" y="1203840"/>
            <a:ext cx="3035880" cy="4340880"/>
          </a:xfrm>
          <a:prstGeom prst="rect">
            <a:avLst/>
          </a:prstGeom>
          <a:ln>
            <a:noFill/>
          </a:ln>
        </p:spPr>
      </p:pic>
      <p:pic>
        <p:nvPicPr>
          <p:cNvPr id="373" name="Picture 7" descr="http://www.southlondontheatre.co.uk/productions/2010/skellig/skellig.jpg"/>
          <p:cNvPicPr/>
          <p:nvPr/>
        </p:nvPicPr>
        <p:blipFill>
          <a:blip r:embed="rId2"/>
          <a:stretch/>
        </p:blipFill>
        <p:spPr>
          <a:xfrm>
            <a:off x="3384000" y="1224000"/>
            <a:ext cx="3251880" cy="4320000"/>
          </a:xfrm>
          <a:prstGeom prst="rect">
            <a:avLst/>
          </a:prstGeom>
          <a:ln>
            <a:noFill/>
          </a:ln>
        </p:spPr>
      </p:pic>
      <p:pic>
        <p:nvPicPr>
          <p:cNvPr id="374" name="Picture 1_0" descr="Skellig_KeyArt small.jpg"/>
          <p:cNvPicPr/>
          <p:nvPr/>
        </p:nvPicPr>
        <p:blipFill>
          <a:blip r:embed="rId3"/>
          <a:stretch/>
        </p:blipFill>
        <p:spPr>
          <a:xfrm>
            <a:off x="196560" y="1296000"/>
            <a:ext cx="2971440" cy="4210920"/>
          </a:xfrm>
          <a:prstGeom prst="rect">
            <a:avLst/>
          </a:prstGeom>
          <a:ln>
            <a:noFill/>
          </a:ln>
        </p:spPr>
      </p:pic>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dde8cb"/>
            </a:gs>
            <a:gs pos="100000">
              <a:srgbClr val="d2e6f1"/>
            </a:gs>
          </a:gsLst>
          <a:lin ang="3600000"/>
        </a:gradFill>
      </p:bgPr>
    </p:bg>
    <p:spTree>
      <p:nvGrpSpPr>
        <p:cNvPr id="1" name=""/>
        <p:cNvGrpSpPr/>
        <p:nvPr/>
      </p:nvGrpSpPr>
      <p:grpSpPr>
        <a:xfrm>
          <a:off x="0" y="0"/>
          <a:ext cx="0" cy="0"/>
          <a:chOff x="0" y="0"/>
          <a:chExt cx="0" cy="0"/>
        </a:xfrm>
      </p:grpSpPr>
      <p:sp>
        <p:nvSpPr>
          <p:cNvPr id="375" name="TextShape 1"/>
          <p:cNvSpPr txBox="1"/>
          <p:nvPr/>
        </p:nvSpPr>
        <p:spPr>
          <a:xfrm>
            <a:off x="216000" y="455040"/>
            <a:ext cx="2591640" cy="2568960"/>
          </a:xfrm>
          <a:prstGeom prst="rect">
            <a:avLst/>
          </a:prstGeom>
          <a:noFill/>
          <a:ln>
            <a:noFill/>
          </a:ln>
        </p:spPr>
        <p:txBody>
          <a:bodyPr lIns="0" rIns="0" tIns="0" bIns="0">
            <a:noAutofit/>
          </a:bodyPr>
          <a:p>
            <a:r>
              <a:rPr b="0" lang="en-GB" sz="2600" spc="-1" strike="noStrike">
                <a:latin typeface="Gill Sans MT"/>
              </a:rPr>
              <a:t>The book has also been made into a film. </a:t>
            </a:r>
            <a:endParaRPr b="0" lang="en-GB" sz="2600" spc="-1" strike="noStrike">
              <a:latin typeface="Gill Sans MT"/>
            </a:endParaRPr>
          </a:p>
          <a:p>
            <a:r>
              <a:rPr b="0" lang="en-GB" sz="2600" spc="-1" strike="noStrike">
                <a:latin typeface="Gill Sans MT"/>
              </a:rPr>
              <a:t>Do these covers give you any more clues?</a:t>
            </a:r>
            <a:endParaRPr b="0" lang="en-GB" sz="2600" spc="-1" strike="noStrike">
              <a:latin typeface="Gill Sans MT"/>
            </a:endParaRPr>
          </a:p>
        </p:txBody>
      </p:sp>
      <p:pic>
        <p:nvPicPr>
          <p:cNvPr id="376" name="Picture 22" descr="http://thebookwormchronicles.files.wordpress.com/2010/02/skellig.jpg"/>
          <p:cNvPicPr/>
          <p:nvPr/>
        </p:nvPicPr>
        <p:blipFill>
          <a:blip r:embed="rId1"/>
          <a:stretch/>
        </p:blipFill>
        <p:spPr>
          <a:xfrm>
            <a:off x="2880000" y="414720"/>
            <a:ext cx="3312000" cy="4985280"/>
          </a:xfrm>
          <a:prstGeom prst="rect">
            <a:avLst/>
          </a:prstGeom>
          <a:ln>
            <a:noFill/>
          </a:ln>
        </p:spPr>
      </p:pic>
      <p:pic>
        <p:nvPicPr>
          <p:cNvPr id="377" name="Picture 25" descr="http://upload.wikimedia.org/wikipedia/en/c/cb/Skellig.jpg"/>
          <p:cNvPicPr/>
          <p:nvPr/>
        </p:nvPicPr>
        <p:blipFill>
          <a:blip r:embed="rId2"/>
          <a:stretch/>
        </p:blipFill>
        <p:spPr>
          <a:xfrm>
            <a:off x="6408000" y="387720"/>
            <a:ext cx="3456000" cy="5012280"/>
          </a:xfrm>
          <a:prstGeom prst="rect">
            <a:avLst/>
          </a:prstGeom>
          <a:ln>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dde8cb"/>
            </a:gs>
            <a:gs pos="100000">
              <a:srgbClr val="d2e6f1"/>
            </a:gs>
          </a:gsLst>
          <a:lin ang="3600000"/>
        </a:gradFill>
      </p:bgPr>
    </p:bg>
    <p:spTree>
      <p:nvGrpSpPr>
        <p:cNvPr id="1" name=""/>
        <p:cNvGrpSpPr/>
        <p:nvPr/>
      </p:nvGrpSpPr>
      <p:grpSpPr>
        <a:xfrm>
          <a:off x="0" y="0"/>
          <a:ext cx="0" cy="0"/>
          <a:chOff x="0" y="0"/>
          <a:chExt cx="0" cy="0"/>
        </a:xfrm>
      </p:grpSpPr>
      <p:sp>
        <p:nvSpPr>
          <p:cNvPr id="378" name="TextShape 1"/>
          <p:cNvSpPr txBox="1"/>
          <p:nvPr/>
        </p:nvSpPr>
        <p:spPr>
          <a:xfrm>
            <a:off x="288000" y="214200"/>
            <a:ext cx="3888000" cy="649800"/>
          </a:xfrm>
          <a:prstGeom prst="rect">
            <a:avLst/>
          </a:prstGeom>
          <a:noFill/>
          <a:ln>
            <a:noFill/>
          </a:ln>
        </p:spPr>
        <p:txBody>
          <a:bodyPr lIns="0" rIns="0" tIns="0" bIns="0" anchor="ctr">
            <a:noAutofit/>
          </a:bodyPr>
          <a:p>
            <a:pPr algn="ctr"/>
            <a:r>
              <a:rPr b="0" lang="en-GB" sz="4400" spc="-1" strike="noStrike">
                <a:latin typeface="Gill Sans MT"/>
              </a:rPr>
              <a:t>First Impressions</a:t>
            </a:r>
            <a:endParaRPr b="0" lang="en-GB" sz="4400" spc="-1" strike="noStrike">
              <a:latin typeface="Gill Sans MT"/>
            </a:endParaRPr>
          </a:p>
        </p:txBody>
      </p:sp>
      <p:sp>
        <p:nvSpPr>
          <p:cNvPr id="379" name="TextShape 2"/>
          <p:cNvSpPr txBox="1"/>
          <p:nvPr/>
        </p:nvSpPr>
        <p:spPr>
          <a:xfrm>
            <a:off x="216000" y="1110600"/>
            <a:ext cx="4392000" cy="4145400"/>
          </a:xfrm>
          <a:prstGeom prst="rect">
            <a:avLst/>
          </a:prstGeom>
          <a:noFill/>
          <a:ln>
            <a:noFill/>
          </a:ln>
        </p:spPr>
        <p:txBody>
          <a:bodyPr lIns="0" rIns="0" tIns="0" bIns="0">
            <a:noAutofit/>
          </a:bodyPr>
          <a:p>
            <a:pPr>
              <a:lnSpc>
                <a:spcPct val="115000"/>
              </a:lnSpc>
            </a:pPr>
            <a:r>
              <a:rPr b="0" lang="en-GB" sz="2400" spc="-1" strike="noStrike">
                <a:latin typeface="Gill Sans MT"/>
              </a:rPr>
              <a:t>The title, cover and blurb of a book are all important elements in attracting people to read a book and publishers spend a lot of time and money getting it right. </a:t>
            </a:r>
            <a:endParaRPr b="0" lang="en-GB" sz="2400" spc="-1" strike="noStrike">
              <a:latin typeface="Gill Sans MT"/>
            </a:endParaRPr>
          </a:p>
          <a:p>
            <a:pPr>
              <a:lnSpc>
                <a:spcPct val="115000"/>
              </a:lnSpc>
            </a:pPr>
            <a:r>
              <a:rPr b="0" lang="en-GB" sz="2400" spc="-1" strike="noStrike">
                <a:latin typeface="Gill Sans MT"/>
              </a:rPr>
              <a:t>The opening sentences are equally important as this is where you are either drawn into the book to read more or decide that it’s not for you.</a:t>
            </a:r>
            <a:endParaRPr b="0" lang="en-GB" sz="2400" spc="-1" strike="noStrike">
              <a:latin typeface="Gill Sans MT"/>
            </a:endParaRPr>
          </a:p>
        </p:txBody>
      </p:sp>
      <p:sp>
        <p:nvSpPr>
          <p:cNvPr id="380" name="TextShape 3"/>
          <p:cNvSpPr txBox="1"/>
          <p:nvPr/>
        </p:nvSpPr>
        <p:spPr>
          <a:xfrm>
            <a:off x="4824000" y="288000"/>
            <a:ext cx="4968000" cy="5150160"/>
          </a:xfrm>
          <a:prstGeom prst="rect">
            <a:avLst/>
          </a:prstGeom>
          <a:noFill/>
          <a:ln>
            <a:solidFill>
              <a:srgbClr val="5ebabc"/>
            </a:solidFill>
          </a:ln>
        </p:spPr>
        <p:txBody>
          <a:bodyPr lIns="90000" rIns="90000" tIns="45000" bIns="45000">
            <a:noAutofit/>
          </a:bodyPr>
          <a:p>
            <a:pPr>
              <a:lnSpc>
                <a:spcPct val="115000"/>
              </a:lnSpc>
            </a:pPr>
            <a:r>
              <a:rPr b="0" lang="en-GB" sz="2400" spc="-1" strike="noStrike">
                <a:latin typeface="Gill Sans MT"/>
              </a:rPr>
              <a:t>Read the following opening sentences from famous children's books, choose your favourite and explain why it draws you in:</a:t>
            </a:r>
            <a:endParaRPr b="0" lang="en-GB" sz="2400" spc="-1" strike="noStrike">
              <a:latin typeface="Gill Sans MT"/>
            </a:endParaRPr>
          </a:p>
          <a:p>
            <a:pPr marL="450000" indent="-216000">
              <a:lnSpc>
                <a:spcPct val="115000"/>
              </a:lnSpc>
              <a:spcBef>
                <a:spcPts val="479"/>
              </a:spcBef>
              <a:buClr>
                <a:srgbClr val="000000"/>
              </a:buClr>
              <a:buSzPct val="45000"/>
              <a:buFont typeface="Wingdings" charset="2"/>
              <a:buChar char=""/>
              <a:tabLst>
                <a:tab algn="l" pos="0"/>
              </a:tabLst>
            </a:pPr>
            <a:r>
              <a:rPr b="0" lang="en-GB" sz="2400" spc="-1" strike="noStrike">
                <a:solidFill>
                  <a:srgbClr val="1b1b1b"/>
                </a:solidFill>
                <a:latin typeface="Gill Sans MT"/>
              </a:rPr>
              <a:t>‘</a:t>
            </a:r>
            <a:r>
              <a:rPr b="0" lang="en-GB" sz="2400" spc="-1" strike="noStrike">
                <a:solidFill>
                  <a:srgbClr val="1b1b1b"/>
                </a:solidFill>
                <a:latin typeface="Gill Sans MT"/>
              </a:rPr>
              <a:t>All children except one grow up.’</a:t>
            </a:r>
            <a:endParaRPr b="0" lang="en-GB" sz="2400" spc="-1" strike="noStrike">
              <a:latin typeface="Gill Sans MT"/>
            </a:endParaRPr>
          </a:p>
          <a:p>
            <a:pPr marL="450000" indent="-216000">
              <a:lnSpc>
                <a:spcPct val="115000"/>
              </a:lnSpc>
              <a:spcBef>
                <a:spcPts val="479"/>
              </a:spcBef>
              <a:buClr>
                <a:srgbClr val="000000"/>
              </a:buClr>
              <a:buSzPct val="45000"/>
              <a:buFont typeface="Wingdings" charset="2"/>
              <a:buChar char=""/>
              <a:tabLst>
                <a:tab algn="l" pos="0"/>
              </a:tabLst>
            </a:pPr>
            <a:r>
              <a:rPr b="0" lang="en-GB" sz="2400" spc="-1" strike="noStrike">
                <a:solidFill>
                  <a:srgbClr val="1b1b1b"/>
                </a:solidFill>
                <a:latin typeface="Gill Sans MT"/>
              </a:rPr>
              <a:t>‘</a:t>
            </a:r>
            <a:r>
              <a:rPr b="0" lang="en-GB" sz="2400" spc="-1" strike="noStrike">
                <a:solidFill>
                  <a:srgbClr val="1b1b1b"/>
                </a:solidFill>
                <a:latin typeface="Gill Sans MT"/>
              </a:rPr>
              <a:t>Once there were four children whose names were Peter, Susan, Edmund and Lucy.’</a:t>
            </a:r>
            <a:endParaRPr b="0" lang="en-GB" sz="2400" spc="-1" strike="noStrike">
              <a:latin typeface="Gill Sans MT"/>
            </a:endParaRPr>
          </a:p>
          <a:p>
            <a:pPr marL="450000" indent="-216000">
              <a:lnSpc>
                <a:spcPct val="115000"/>
              </a:lnSpc>
              <a:spcBef>
                <a:spcPts val="479"/>
              </a:spcBef>
              <a:buClr>
                <a:srgbClr val="000000"/>
              </a:buClr>
              <a:buSzPct val="45000"/>
              <a:buFont typeface="Wingdings" charset="2"/>
              <a:buChar char=""/>
              <a:tabLst>
                <a:tab algn="l" pos="0"/>
              </a:tabLst>
            </a:pPr>
            <a:r>
              <a:rPr b="0" lang="en-GB" sz="2400" spc="-1" strike="noStrike">
                <a:solidFill>
                  <a:srgbClr val="1b1b1b"/>
                </a:solidFill>
                <a:latin typeface="Gill Sans MT"/>
              </a:rPr>
              <a:t>‘</a:t>
            </a:r>
            <a:r>
              <a:rPr b="0" lang="en-GB" sz="2400" spc="-1" strike="noStrike">
                <a:solidFill>
                  <a:srgbClr val="1b1b1b"/>
                </a:solidFill>
                <a:latin typeface="Gill Sans MT"/>
              </a:rPr>
              <a:t>The hottest day of the summer was drawing to a close and a drowsy silence lay over the square houses of Privet Close.</a:t>
            </a:r>
            <a:r>
              <a:rPr b="0" lang="en-GB" sz="2000" spc="-1" strike="noStrike">
                <a:solidFill>
                  <a:srgbClr val="1b1b1b"/>
                </a:solidFill>
                <a:latin typeface="Gill Sans MT"/>
              </a:rPr>
              <a:t>’</a:t>
            </a:r>
            <a:endParaRPr b="0" lang="en-GB" sz="2000" spc="-1" strike="noStrike">
              <a:latin typeface="Gill Sans MT"/>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dde8cb"/>
            </a:gs>
            <a:gs pos="100000">
              <a:srgbClr val="d2e6f1"/>
            </a:gs>
          </a:gsLst>
          <a:lin ang="3600000"/>
        </a:gradFill>
      </p:bgPr>
    </p:bg>
    <p:spTree>
      <p:nvGrpSpPr>
        <p:cNvPr id="1" name=""/>
        <p:cNvGrpSpPr/>
        <p:nvPr/>
      </p:nvGrpSpPr>
      <p:grpSpPr>
        <a:xfrm>
          <a:off x="0" y="0"/>
          <a:ext cx="0" cy="0"/>
          <a:chOff x="0" y="0"/>
          <a:chExt cx="0" cy="0"/>
        </a:xfrm>
      </p:grpSpPr>
      <p:sp>
        <p:nvSpPr>
          <p:cNvPr id="381" name="TextShape 1"/>
          <p:cNvSpPr txBox="1"/>
          <p:nvPr/>
        </p:nvSpPr>
        <p:spPr>
          <a:xfrm>
            <a:off x="216000" y="72000"/>
            <a:ext cx="3960000" cy="802440"/>
          </a:xfrm>
          <a:prstGeom prst="rect">
            <a:avLst/>
          </a:prstGeom>
          <a:noFill/>
          <a:ln>
            <a:noFill/>
          </a:ln>
        </p:spPr>
        <p:txBody>
          <a:bodyPr lIns="0" rIns="0" tIns="0" bIns="0" anchor="ctr">
            <a:noAutofit/>
          </a:bodyPr>
          <a:p>
            <a:pPr algn="ctr"/>
            <a:r>
              <a:rPr b="0" lang="en-GB" sz="4400" spc="-1" strike="noStrike">
                <a:latin typeface="Gill Sans MT"/>
              </a:rPr>
              <a:t>First Impressions</a:t>
            </a:r>
            <a:endParaRPr b="0" lang="en-GB" sz="4400" spc="-1" strike="noStrike">
              <a:latin typeface="Gill Sans MT"/>
            </a:endParaRPr>
          </a:p>
        </p:txBody>
      </p:sp>
      <p:sp>
        <p:nvSpPr>
          <p:cNvPr id="382" name="TextShape 2"/>
          <p:cNvSpPr txBox="1"/>
          <p:nvPr/>
        </p:nvSpPr>
        <p:spPr>
          <a:xfrm>
            <a:off x="216000" y="947880"/>
            <a:ext cx="3888000" cy="4401360"/>
          </a:xfrm>
          <a:prstGeom prst="rect">
            <a:avLst/>
          </a:prstGeom>
          <a:noFill/>
          <a:ln>
            <a:noFill/>
          </a:ln>
        </p:spPr>
        <p:txBody>
          <a:bodyPr lIns="0" rIns="0" tIns="0" bIns="0">
            <a:noAutofit/>
          </a:bodyPr>
          <a:p>
            <a:pPr>
              <a:lnSpc>
                <a:spcPct val="115000"/>
              </a:lnSpc>
            </a:pPr>
            <a:r>
              <a:rPr b="0" lang="en-GB" sz="2400" spc="-1" strike="noStrike">
                <a:solidFill>
                  <a:srgbClr val="1b1b1b"/>
                </a:solidFill>
                <a:latin typeface="Gill Sans MT"/>
              </a:rPr>
              <a:t>Now have a go at writing the opening sentences to a story from 2 of the following genres:</a:t>
            </a:r>
            <a:endParaRPr b="0" lang="en-GB" sz="2400" spc="-1" strike="noStrike">
              <a:latin typeface="Gill Sans MT"/>
            </a:endParaRPr>
          </a:p>
          <a:p>
            <a:pPr marL="792000" indent="-216000">
              <a:buClr>
                <a:srgbClr val="000000"/>
              </a:buClr>
              <a:buSzPct val="45000"/>
              <a:buFont typeface="Wingdings" charset="2"/>
              <a:buChar char=""/>
            </a:pPr>
            <a:r>
              <a:rPr b="0" lang="en-GB" sz="2400" spc="-1" strike="noStrike">
                <a:solidFill>
                  <a:srgbClr val="1b1b1b"/>
                </a:solidFill>
                <a:latin typeface="Gill Sans MT"/>
              </a:rPr>
              <a:t>Romance</a:t>
            </a:r>
            <a:endParaRPr b="0" lang="en-GB" sz="2400" spc="-1" strike="noStrike">
              <a:latin typeface="Gill Sans MT"/>
            </a:endParaRPr>
          </a:p>
          <a:p>
            <a:pPr marL="792000" indent="-216000">
              <a:buClr>
                <a:srgbClr val="000000"/>
              </a:buClr>
              <a:buSzPct val="45000"/>
              <a:buFont typeface="Wingdings" charset="2"/>
              <a:buChar char=""/>
            </a:pPr>
            <a:r>
              <a:rPr b="0" lang="en-GB" sz="2400" spc="-1" strike="noStrike">
                <a:solidFill>
                  <a:srgbClr val="1b1b1b"/>
                </a:solidFill>
                <a:latin typeface="Gill Sans MT"/>
              </a:rPr>
              <a:t>Sci-fi</a:t>
            </a:r>
            <a:endParaRPr b="0" lang="en-GB" sz="2400" spc="-1" strike="noStrike">
              <a:latin typeface="Gill Sans MT"/>
            </a:endParaRPr>
          </a:p>
          <a:p>
            <a:pPr marL="792000" indent="-216000">
              <a:buClr>
                <a:srgbClr val="000000"/>
              </a:buClr>
              <a:buSzPct val="45000"/>
              <a:buFont typeface="Wingdings" charset="2"/>
              <a:buChar char=""/>
            </a:pPr>
            <a:r>
              <a:rPr b="0" lang="en-GB" sz="2400" spc="-1" strike="noStrike">
                <a:solidFill>
                  <a:srgbClr val="1b1b1b"/>
                </a:solidFill>
                <a:latin typeface="Gill Sans MT"/>
              </a:rPr>
              <a:t>Adventure</a:t>
            </a:r>
            <a:endParaRPr b="0" lang="en-GB" sz="2400" spc="-1" strike="noStrike">
              <a:latin typeface="Gill Sans MT"/>
            </a:endParaRPr>
          </a:p>
          <a:p>
            <a:pPr marL="792000" indent="-216000">
              <a:buClr>
                <a:srgbClr val="000000"/>
              </a:buClr>
              <a:buSzPct val="45000"/>
              <a:buFont typeface="Wingdings" charset="2"/>
              <a:buChar char=""/>
            </a:pPr>
            <a:r>
              <a:rPr b="0" lang="en-GB" sz="2400" spc="-1" strike="noStrike">
                <a:solidFill>
                  <a:srgbClr val="1b1b1b"/>
                </a:solidFill>
                <a:latin typeface="Gill Sans MT"/>
              </a:rPr>
              <a:t>Horror</a:t>
            </a:r>
            <a:endParaRPr b="0" lang="en-GB" sz="2400" spc="-1" strike="noStrike">
              <a:latin typeface="Gill Sans MT"/>
            </a:endParaRPr>
          </a:p>
          <a:p>
            <a:pPr marL="792000" indent="-216000">
              <a:buClr>
                <a:srgbClr val="000000"/>
              </a:buClr>
              <a:buSzPct val="45000"/>
              <a:buFont typeface="Wingdings" charset="2"/>
              <a:buChar char=""/>
            </a:pPr>
            <a:r>
              <a:rPr b="0" lang="en-GB" sz="2400" spc="-1" strike="noStrike">
                <a:solidFill>
                  <a:srgbClr val="1b1b1b"/>
                </a:solidFill>
                <a:latin typeface="Gill Sans MT"/>
              </a:rPr>
              <a:t>Comedy</a:t>
            </a:r>
            <a:endParaRPr b="0" lang="en-GB" sz="2400" spc="-1" strike="noStrike">
              <a:latin typeface="Gill Sans MT"/>
            </a:endParaRPr>
          </a:p>
          <a:p>
            <a:endParaRPr b="0" lang="en-GB" sz="2400" spc="-1" strike="noStrike">
              <a:latin typeface="Gill Sans MT"/>
            </a:endParaRPr>
          </a:p>
          <a:p>
            <a:r>
              <a:rPr b="0" lang="en-GB" sz="2400" spc="-1" strike="noStrike">
                <a:solidFill>
                  <a:srgbClr val="1b1b1b"/>
                </a:solidFill>
                <a:latin typeface="Gill Sans MT"/>
              </a:rPr>
              <a:t>Now lets read the opening sentences of Skellig, how does it make you feel?</a:t>
            </a:r>
            <a:endParaRPr b="0" lang="en-GB" sz="2400" spc="-1" strike="noStrike">
              <a:latin typeface="Gill Sans MT"/>
            </a:endParaRPr>
          </a:p>
        </p:txBody>
      </p:sp>
      <p:sp>
        <p:nvSpPr>
          <p:cNvPr id="383" name="TextShape 3"/>
          <p:cNvSpPr txBox="1"/>
          <p:nvPr/>
        </p:nvSpPr>
        <p:spPr>
          <a:xfrm>
            <a:off x="4392000" y="216000"/>
            <a:ext cx="5472000" cy="5288760"/>
          </a:xfrm>
          <a:prstGeom prst="rect">
            <a:avLst/>
          </a:prstGeom>
          <a:noFill/>
          <a:ln w="36000">
            <a:solidFill>
              <a:srgbClr val="3465a4"/>
            </a:solidFill>
            <a:round/>
          </a:ln>
        </p:spPr>
        <p:txBody>
          <a:bodyPr lIns="108000" rIns="108000" tIns="63000" bIns="63000">
            <a:noAutofit/>
          </a:bodyPr>
          <a:p>
            <a:pPr>
              <a:lnSpc>
                <a:spcPct val="115000"/>
              </a:lnSpc>
              <a:spcBef>
                <a:spcPts val="283"/>
              </a:spcBef>
              <a:spcAft>
                <a:spcPts val="283"/>
              </a:spcAft>
            </a:pPr>
            <a:r>
              <a:rPr b="0" lang="en-GB" sz="2000" spc="-1" strike="noStrike">
                <a:latin typeface="Gill Sans MT"/>
                <a:ea typeface="Microsoft YaHei"/>
              </a:rPr>
              <a:t>‘</a:t>
            </a:r>
            <a:r>
              <a:rPr b="0" lang="en-GB" sz="2000" spc="-1" strike="noStrike">
                <a:latin typeface="Gill Sans MT"/>
                <a:ea typeface="Microsoft YaHei"/>
              </a:rPr>
              <a:t>I found him in the garage on a Sunday afternoon. It was the day after we moved into Falconer Road. The winter was ending. Mum had said we’d be moving just in time for the spring. Nobody else was there. Just me. The others were inside the house with Doctor Death, worrying about the baby.</a:t>
            </a:r>
            <a:endParaRPr b="0" lang="en-GB" sz="2000" spc="-1" strike="noStrike">
              <a:latin typeface="Gill Sans MT"/>
            </a:endParaRPr>
          </a:p>
          <a:p>
            <a:pPr>
              <a:lnSpc>
                <a:spcPct val="115000"/>
              </a:lnSpc>
              <a:spcBef>
                <a:spcPts val="283"/>
              </a:spcBef>
              <a:spcAft>
                <a:spcPts val="283"/>
              </a:spcAft>
            </a:pPr>
            <a:r>
              <a:rPr b="0" lang="en-GB" sz="2000" spc="-1" strike="noStrike">
                <a:latin typeface="Gill Sans MT"/>
                <a:ea typeface="Microsoft YaHei"/>
              </a:rPr>
              <a:t>He was lying there in the darkness behind the tea chests, in the dust and dirt. It was as if he’d been there forever. He was filthy and pale and dried out and I thought he was dead. I couldn’t have been more wrong. I’d soon begin to see the truth about him, that there’d never been another creature like him in the world.’ </a:t>
            </a:r>
            <a:endParaRPr b="0" lang="en-GB" sz="2000" spc="-1" strike="noStrike">
              <a:latin typeface="Gill Sans MT"/>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dde8cb"/>
            </a:gs>
            <a:gs pos="100000">
              <a:srgbClr val="d2e6f1"/>
            </a:gs>
          </a:gsLst>
          <a:lin ang="3600000"/>
        </a:gradFill>
      </p:bgPr>
    </p:bg>
    <p:spTree>
      <p:nvGrpSpPr>
        <p:cNvPr id="1" name=""/>
        <p:cNvGrpSpPr/>
        <p:nvPr/>
      </p:nvGrpSpPr>
      <p:grpSpPr>
        <a:xfrm>
          <a:off x="0" y="0"/>
          <a:ext cx="0" cy="0"/>
          <a:chOff x="0" y="0"/>
          <a:chExt cx="0" cy="0"/>
        </a:xfrm>
      </p:grpSpPr>
      <p:sp>
        <p:nvSpPr>
          <p:cNvPr id="384" name="TextShape 1"/>
          <p:cNvSpPr txBox="1"/>
          <p:nvPr/>
        </p:nvSpPr>
        <p:spPr>
          <a:xfrm>
            <a:off x="216000" y="72000"/>
            <a:ext cx="3960000" cy="802440"/>
          </a:xfrm>
          <a:prstGeom prst="rect">
            <a:avLst/>
          </a:prstGeom>
          <a:noFill/>
          <a:ln>
            <a:noFill/>
          </a:ln>
        </p:spPr>
        <p:txBody>
          <a:bodyPr lIns="0" rIns="0" tIns="0" bIns="0" anchor="ctr">
            <a:noAutofit/>
          </a:bodyPr>
          <a:p>
            <a:pPr algn="ctr"/>
            <a:r>
              <a:rPr b="0" lang="en-GB" sz="4400" spc="-1" strike="noStrike">
                <a:latin typeface="Gill Sans MT"/>
              </a:rPr>
              <a:t>Timeline Task</a:t>
            </a:r>
            <a:endParaRPr b="0" lang="en-GB" sz="4400" spc="-1" strike="noStrike">
              <a:latin typeface="Gill Sans MT"/>
            </a:endParaRPr>
          </a:p>
        </p:txBody>
      </p:sp>
      <p:sp>
        <p:nvSpPr>
          <p:cNvPr id="385" name="TextShape 2"/>
          <p:cNvSpPr txBox="1"/>
          <p:nvPr/>
        </p:nvSpPr>
        <p:spPr>
          <a:xfrm>
            <a:off x="216000" y="1152000"/>
            <a:ext cx="9216000" cy="4197240"/>
          </a:xfrm>
          <a:prstGeom prst="rect">
            <a:avLst/>
          </a:prstGeom>
          <a:noFill/>
          <a:ln>
            <a:noFill/>
          </a:ln>
        </p:spPr>
        <p:txBody>
          <a:bodyPr lIns="0" rIns="0" tIns="0" bIns="0">
            <a:noAutofit/>
          </a:bodyPr>
          <a:p>
            <a:pPr>
              <a:lnSpc>
                <a:spcPct val="100000"/>
              </a:lnSpc>
              <a:spcBef>
                <a:spcPts val="561"/>
              </a:spcBef>
            </a:pPr>
            <a:r>
              <a:rPr b="0" lang="en-US" sz="2600" spc="-1" strike="noStrike">
                <a:solidFill>
                  <a:srgbClr val="073e87"/>
                </a:solidFill>
                <a:latin typeface="Gill Sans MT"/>
              </a:rPr>
              <a:t>Use two pages in your book to create a timeline which will be filled in as we read the book. Mark on the chapters as your reference. It has 46 chapters.</a:t>
            </a:r>
            <a:endParaRPr b="0" lang="en-GB" sz="2600" spc="-1" strike="noStrike">
              <a:latin typeface="Gill Sans MT"/>
            </a:endParaRPr>
          </a:p>
          <a:p>
            <a:pPr>
              <a:lnSpc>
                <a:spcPct val="100000"/>
              </a:lnSpc>
              <a:spcBef>
                <a:spcPts val="561"/>
              </a:spcBef>
            </a:pPr>
            <a:r>
              <a:rPr b="0" lang="en-US" sz="2600" spc="-1" strike="noStrike">
                <a:solidFill>
                  <a:srgbClr val="073e87"/>
                </a:solidFill>
                <a:latin typeface="Gill Sans MT"/>
              </a:rPr>
              <a:t>  </a:t>
            </a:r>
            <a:endParaRPr b="0" lang="en-GB" sz="2600" spc="-1" strike="noStrike">
              <a:latin typeface="Gill Sans MT"/>
            </a:endParaRPr>
          </a:p>
          <a:p>
            <a:pPr>
              <a:lnSpc>
                <a:spcPct val="100000"/>
              </a:lnSpc>
              <a:spcBef>
                <a:spcPts val="561"/>
              </a:spcBef>
            </a:pPr>
            <a:r>
              <a:rPr b="0" lang="en-US" sz="2600" spc="-1" strike="noStrike">
                <a:solidFill>
                  <a:srgbClr val="073e87"/>
                </a:solidFill>
                <a:latin typeface="Gill Sans MT"/>
              </a:rPr>
              <a:t>As we read you will add a short summary (one or two sentences) for each chapter and a key quote(s) on the opposite side.  So, each chapter will have a summary and a quote to go with it.</a:t>
            </a:r>
            <a:endParaRPr b="0" lang="en-GB" sz="2600" spc="-1" strike="noStrike">
              <a:latin typeface="Gill Sans MT"/>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dde8cb"/>
            </a:gs>
            <a:gs pos="100000">
              <a:srgbClr val="b4c7dc"/>
            </a:gs>
          </a:gsLst>
          <a:lin ang="5400000"/>
        </a:gradFill>
      </p:bgPr>
    </p:bg>
    <p:spTree>
      <p:nvGrpSpPr>
        <p:cNvPr id="1" name=""/>
        <p:cNvGrpSpPr/>
        <p:nvPr/>
      </p:nvGrpSpPr>
      <p:grpSpPr>
        <a:xfrm>
          <a:off x="0" y="0"/>
          <a:ext cx="0" cy="0"/>
          <a:chOff x="0" y="0"/>
          <a:chExt cx="0" cy="0"/>
        </a:xfrm>
      </p:grpSpPr>
      <p:sp>
        <p:nvSpPr>
          <p:cNvPr id="386" name="TextShape 1"/>
          <p:cNvSpPr txBox="1"/>
          <p:nvPr/>
        </p:nvSpPr>
        <p:spPr>
          <a:xfrm>
            <a:off x="504000" y="1719360"/>
            <a:ext cx="9048960" cy="3608640"/>
          </a:xfrm>
          <a:prstGeom prst="rect">
            <a:avLst/>
          </a:prstGeom>
          <a:noFill/>
          <a:ln>
            <a:noFill/>
          </a:ln>
        </p:spPr>
        <p:txBody>
          <a:bodyPr>
            <a:normAutofit/>
          </a:bodyPr>
          <a:p>
            <a:pPr>
              <a:lnSpc>
                <a:spcPct val="100000"/>
              </a:lnSpc>
              <a:spcBef>
                <a:spcPts val="479"/>
              </a:spcBef>
              <a:tabLst>
                <a:tab algn="l" pos="0"/>
              </a:tabLst>
            </a:pPr>
            <a:r>
              <a:rPr b="0" lang="en-GB" sz="2400" spc="-1" strike="noStrike">
                <a:solidFill>
                  <a:srgbClr val="073e87"/>
                </a:solidFill>
                <a:latin typeface="Gill Sans MT"/>
              </a:rPr>
              <a:t>David Almond writes a detailed description of the garage in Michael’s rear garden. He makes the description interesting by:</a:t>
            </a:r>
            <a:endParaRPr b="0" lang="en-GB" sz="2400" spc="-1" strike="noStrike">
              <a:latin typeface="Arial"/>
            </a:endParaRPr>
          </a:p>
          <a:p>
            <a:pPr marL="274320" indent="-273960">
              <a:lnSpc>
                <a:spcPct val="100000"/>
              </a:lnSpc>
              <a:spcBef>
                <a:spcPts val="479"/>
              </a:spcBef>
              <a:buClr>
                <a:srgbClr val="31b6fd"/>
              </a:buClr>
              <a:buFont typeface="Symbol"/>
              <a:buChar char=""/>
              <a:tabLst>
                <a:tab algn="l" pos="0"/>
              </a:tabLst>
            </a:pPr>
            <a:r>
              <a:rPr b="0" lang="en-GB" sz="2400" spc="-1" strike="noStrike">
                <a:solidFill>
                  <a:srgbClr val="073e87"/>
                </a:solidFill>
                <a:latin typeface="Gill Sans MT"/>
              </a:rPr>
              <a:t>Giving details of the structure of the building, eg the floor, walls, ceiling.</a:t>
            </a:r>
            <a:endParaRPr b="0" lang="en-GB" sz="2400" spc="-1" strike="noStrike">
              <a:latin typeface="Arial"/>
            </a:endParaRPr>
          </a:p>
          <a:p>
            <a:pPr marL="274320" indent="-273960">
              <a:lnSpc>
                <a:spcPct val="100000"/>
              </a:lnSpc>
              <a:spcBef>
                <a:spcPts val="479"/>
              </a:spcBef>
              <a:buClr>
                <a:srgbClr val="31b6fd"/>
              </a:buClr>
              <a:buFont typeface="Symbol"/>
              <a:buChar char=""/>
              <a:tabLst>
                <a:tab algn="l" pos="0"/>
              </a:tabLst>
            </a:pPr>
            <a:r>
              <a:rPr b="0" lang="en-GB" sz="2400" spc="-1" strike="noStrike">
                <a:solidFill>
                  <a:srgbClr val="073e87"/>
                </a:solidFill>
                <a:latin typeface="Gill Sans MT"/>
              </a:rPr>
              <a:t>Listing a large number of objects which are in the garage.</a:t>
            </a:r>
            <a:endParaRPr b="0" lang="en-GB" sz="2400" spc="-1" strike="noStrike">
              <a:latin typeface="Arial"/>
            </a:endParaRPr>
          </a:p>
          <a:p>
            <a:pPr marL="274320" indent="-273960">
              <a:lnSpc>
                <a:spcPct val="100000"/>
              </a:lnSpc>
              <a:spcBef>
                <a:spcPts val="479"/>
              </a:spcBef>
              <a:buClr>
                <a:srgbClr val="31b6fd"/>
              </a:buClr>
              <a:buFont typeface="Symbol"/>
              <a:buChar char=""/>
              <a:tabLst>
                <a:tab algn="l" pos="0"/>
              </a:tabLst>
            </a:pPr>
            <a:r>
              <a:rPr b="0" lang="en-GB" sz="2400" spc="-1" strike="noStrike">
                <a:solidFill>
                  <a:srgbClr val="073e87"/>
                </a:solidFill>
                <a:latin typeface="Gill Sans MT"/>
              </a:rPr>
              <a:t>Using adjectives to give more information about shape, colour, condition. (eg </a:t>
            </a:r>
            <a:r>
              <a:rPr b="0" i="1" lang="en-GB" sz="2400" spc="-1" strike="noStrike">
                <a:solidFill>
                  <a:srgbClr val="073e87"/>
                </a:solidFill>
                <a:latin typeface="Gill Sans MT"/>
              </a:rPr>
              <a:t>ancient newspapers</a:t>
            </a:r>
            <a:r>
              <a:rPr b="0" lang="en-GB" sz="2400" spc="-1" strike="noStrike">
                <a:solidFill>
                  <a:srgbClr val="073e87"/>
                </a:solidFill>
                <a:latin typeface="Gill Sans MT"/>
              </a:rPr>
              <a:t>)</a:t>
            </a:r>
            <a:endParaRPr b="0" lang="en-GB" sz="2400" spc="-1" strike="noStrike">
              <a:latin typeface="Arial"/>
            </a:endParaRPr>
          </a:p>
          <a:p>
            <a:pPr marL="274320" indent="-273960">
              <a:lnSpc>
                <a:spcPct val="100000"/>
              </a:lnSpc>
              <a:spcBef>
                <a:spcPts val="479"/>
              </a:spcBef>
              <a:buClr>
                <a:srgbClr val="31b6fd"/>
              </a:buClr>
              <a:buFont typeface="Symbol"/>
              <a:buChar char=""/>
              <a:tabLst>
                <a:tab algn="l" pos="0"/>
              </a:tabLst>
            </a:pPr>
            <a:r>
              <a:rPr b="0" lang="en-GB" sz="2400" spc="-1" strike="noStrike">
                <a:solidFill>
                  <a:srgbClr val="073e87"/>
                </a:solidFill>
                <a:latin typeface="Gill Sans MT"/>
              </a:rPr>
              <a:t>Using Michael’s senses to describe his impressions of the garage in different ways.</a:t>
            </a:r>
            <a:endParaRPr b="0" lang="en-GB" sz="2400" spc="-1" strike="noStrike">
              <a:latin typeface="Arial"/>
            </a:endParaRPr>
          </a:p>
        </p:txBody>
      </p:sp>
      <p:sp>
        <p:nvSpPr>
          <p:cNvPr id="387" name="TextShape 2"/>
          <p:cNvSpPr txBox="1"/>
          <p:nvPr/>
        </p:nvSpPr>
        <p:spPr>
          <a:xfrm>
            <a:off x="504000" y="279720"/>
            <a:ext cx="9071640" cy="1035360"/>
          </a:xfrm>
          <a:prstGeom prst="rect">
            <a:avLst/>
          </a:prstGeom>
          <a:noFill/>
          <a:ln>
            <a:noFill/>
          </a:ln>
        </p:spPr>
        <p:txBody>
          <a:bodyPr anchor="ctr">
            <a:noAutofit/>
          </a:bodyPr>
          <a:p>
            <a:pPr algn="ctr">
              <a:lnSpc>
                <a:spcPct val="100000"/>
              </a:lnSpc>
            </a:pPr>
            <a:r>
              <a:rPr b="0" lang="en-GB" sz="4400" spc="-1" strike="noStrike">
                <a:solidFill>
                  <a:srgbClr val="004586"/>
                </a:solidFill>
                <a:latin typeface="Gill Sans MT"/>
              </a:rPr>
              <a:t>Read Chapter 1 and 2</a:t>
            </a:r>
            <a:endParaRPr b="0" lang="en-GB" sz="4400" spc="-1" strike="noStrike">
              <a:latin typeface="Gill Sans MT"/>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8" name="CustomShape 1"/>
          <p:cNvSpPr/>
          <p:nvPr/>
        </p:nvSpPr>
        <p:spPr>
          <a:xfrm>
            <a:off x="171360" y="-497160"/>
            <a:ext cx="1857960" cy="1047240"/>
          </a:xfrm>
          <a:prstGeom prst="rect">
            <a:avLst/>
          </a:prstGeom>
          <a:noFill/>
          <a:ln>
            <a:noFill/>
          </a:ln>
        </p:spPr>
        <p:style>
          <a:lnRef idx="0"/>
          <a:fillRef idx="0"/>
          <a:effectRef idx="0"/>
          <a:fontRef idx="minor"/>
        </p:style>
      </p:sp>
      <p:sp>
        <p:nvSpPr>
          <p:cNvPr id="389" name="CustomShape 2"/>
          <p:cNvSpPr/>
          <p:nvPr/>
        </p:nvSpPr>
        <p:spPr>
          <a:xfrm>
            <a:off x="171360" y="-497160"/>
            <a:ext cx="1857960" cy="1047240"/>
          </a:xfrm>
          <a:prstGeom prst="rect">
            <a:avLst/>
          </a:prstGeom>
          <a:noFill/>
          <a:ln>
            <a:noFill/>
          </a:ln>
        </p:spPr>
        <p:style>
          <a:lnRef idx="0"/>
          <a:fillRef idx="0"/>
          <a:effectRef idx="0"/>
          <a:fontRef idx="minor"/>
        </p:style>
      </p:sp>
      <p:pic>
        <p:nvPicPr>
          <p:cNvPr id="390" name="Picture 6_1" descr="https://encrypted-tbn1.google.com/images?q=tbn:ANd9GcRcZ2yi2cTsLrKQ41fLaQ3xWWIdddpQFl7c1b8Yn-yhmJS8YbfTPA"/>
          <p:cNvPicPr/>
          <p:nvPr/>
        </p:nvPicPr>
        <p:blipFill>
          <a:blip r:embed="rId1"/>
          <a:stretch/>
        </p:blipFill>
        <p:spPr>
          <a:xfrm>
            <a:off x="0" y="7200"/>
            <a:ext cx="10079640" cy="5662440"/>
          </a:xfrm>
          <a:prstGeom prst="rect">
            <a:avLst/>
          </a:prstGeom>
          <a:ln>
            <a:noFill/>
          </a:ln>
        </p:spPr>
      </p:pic>
      <p:sp>
        <p:nvSpPr>
          <p:cNvPr id="391" name="CustomShape 3"/>
          <p:cNvSpPr/>
          <p:nvPr/>
        </p:nvSpPr>
        <p:spPr>
          <a:xfrm>
            <a:off x="832680" y="4501800"/>
            <a:ext cx="7937640" cy="892440"/>
          </a:xfrm>
          <a:prstGeom prst="roundRect">
            <a:avLst>
              <a:gd name="adj" fmla="val 16667"/>
            </a:avLst>
          </a:prstGeom>
          <a:solidFill>
            <a:srgbClr val="31b6fd"/>
          </a:solidFill>
          <a:ln w="15840">
            <a:solidFill>
              <a:srgbClr val="195e84"/>
            </a:solidFill>
            <a:round/>
          </a:ln>
        </p:spPr>
        <p:style>
          <a:lnRef idx="0"/>
          <a:fillRef idx="0"/>
          <a:effectRef idx="0"/>
          <a:fontRef idx="minor"/>
        </p:style>
        <p:txBody>
          <a:bodyPr lIns="90000" rIns="90000" tIns="45000" bIns="45000" anchor="ctr">
            <a:noAutofit/>
          </a:bodyPr>
          <a:p>
            <a:pPr algn="ctr">
              <a:lnSpc>
                <a:spcPct val="100000"/>
              </a:lnSpc>
            </a:pPr>
            <a:r>
              <a:rPr b="0" lang="en-GB" sz="3200" spc="-1" strike="noStrike">
                <a:solidFill>
                  <a:srgbClr val="ffffff"/>
                </a:solidFill>
                <a:latin typeface="Candara"/>
              </a:rPr>
              <a:t>“</a:t>
            </a:r>
            <a:endParaRPr b="0" lang="en-GB" sz="3200" spc="-1" strike="noStrike">
              <a:latin typeface="Arial"/>
            </a:endParaRPr>
          </a:p>
          <a:p>
            <a:pPr algn="ctr">
              <a:lnSpc>
                <a:spcPct val="100000"/>
              </a:lnSpc>
            </a:pPr>
            <a:r>
              <a:rPr b="0" lang="en-GB" sz="3200" spc="-1" strike="noStrike">
                <a:solidFill>
                  <a:srgbClr val="ffffff"/>
                </a:solidFill>
                <a:latin typeface="Candara"/>
              </a:rPr>
              <a:t>“</a:t>
            </a:r>
            <a:r>
              <a:rPr b="0" lang="en-GB" sz="3200" spc="-1" strike="noStrike">
                <a:solidFill>
                  <a:srgbClr val="ffffff"/>
                </a:solidFill>
                <a:latin typeface="Candara"/>
              </a:rPr>
              <a:t>Rusty nails were scattered on the floor”</a:t>
            </a:r>
            <a:endParaRPr b="0" lang="en-GB" sz="3200" spc="-1" strike="noStrike">
              <a:latin typeface="Arial"/>
            </a:endParaRPr>
          </a:p>
          <a:p>
            <a:pPr algn="ctr">
              <a:lnSpc>
                <a:spcPct val="100000"/>
              </a:lnSpc>
            </a:pPr>
            <a:endParaRPr b="0" lang="en-GB" sz="3200" spc="-1" strike="noStrike">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dde8cb"/>
            </a:gs>
            <a:gs pos="100000">
              <a:srgbClr val="b4c7dc"/>
            </a:gs>
          </a:gsLst>
          <a:lin ang="5400000"/>
        </a:gradFill>
      </p:bgPr>
    </p:bg>
    <p:spTree>
      <p:nvGrpSpPr>
        <p:cNvPr id="1" name=""/>
        <p:cNvGrpSpPr/>
        <p:nvPr/>
      </p:nvGrpSpPr>
      <p:grpSpPr>
        <a:xfrm>
          <a:off x="0" y="0"/>
          <a:ext cx="0" cy="0"/>
          <a:chOff x="0" y="0"/>
          <a:chExt cx="0" cy="0"/>
        </a:xfrm>
      </p:grpSpPr>
      <p:sp>
        <p:nvSpPr>
          <p:cNvPr id="392" name="TextShape 1"/>
          <p:cNvSpPr txBox="1"/>
          <p:nvPr/>
        </p:nvSpPr>
        <p:spPr>
          <a:xfrm>
            <a:off x="198000" y="1405800"/>
            <a:ext cx="9525600" cy="3988080"/>
          </a:xfrm>
          <a:prstGeom prst="rect">
            <a:avLst/>
          </a:prstGeom>
          <a:noFill/>
          <a:ln>
            <a:noFill/>
          </a:ln>
        </p:spPr>
        <p:txBody>
          <a:bodyPr>
            <a:normAutofit/>
          </a:bodyPr>
          <a:p>
            <a:pPr>
              <a:lnSpc>
                <a:spcPct val="100000"/>
              </a:lnSpc>
              <a:spcBef>
                <a:spcPts val="479"/>
              </a:spcBef>
            </a:pPr>
            <a:r>
              <a:rPr b="0" lang="en-AU" sz="2200" spc="-1" strike="noStrike">
                <a:solidFill>
                  <a:srgbClr val="073e87"/>
                </a:solidFill>
                <a:latin typeface="Gill Sans MT"/>
              </a:rPr>
              <a:t>My most valuable possession is an old, slightly warped blond guitar--the first instrument I taught myself how to play. It's nothing fancy, just a Madeira folk guitar, all scuffed and scratched and finger-printed. At the top is a bramble of copper-wound strings, each one hooked through the eye of a silver tuning key. The strings are stretched down a long, slim neck, its frets tarnished, the wood worn by years of fingers pressing chords and picking notes. The body of the Madeira is shaped like an enormous yellow pear, one that was slightly damaged in shipping. The blond wood has been chipped and gouged to grey, particularly where the pick guard fell off years ago. No, it's not a beautiful instrument, but it still lets me make music, and for that I will always treasure it.</a:t>
            </a:r>
            <a:endParaRPr b="0" lang="en-GB" sz="2200" spc="-1" strike="noStrike">
              <a:latin typeface="Arial"/>
            </a:endParaRPr>
          </a:p>
          <a:p>
            <a:pPr>
              <a:lnSpc>
                <a:spcPct val="100000"/>
              </a:lnSpc>
              <a:spcBef>
                <a:spcPts val="479"/>
              </a:spcBef>
            </a:pPr>
            <a:endParaRPr b="0" lang="en-GB" sz="2200" spc="-1" strike="noStrike">
              <a:latin typeface="Arial"/>
            </a:endParaRPr>
          </a:p>
        </p:txBody>
      </p:sp>
      <p:sp>
        <p:nvSpPr>
          <p:cNvPr id="393" name="TextShape 2"/>
          <p:cNvSpPr txBox="1"/>
          <p:nvPr/>
        </p:nvSpPr>
        <p:spPr>
          <a:xfrm>
            <a:off x="288360" y="216000"/>
            <a:ext cx="9071640" cy="1035360"/>
          </a:xfrm>
          <a:prstGeom prst="rect">
            <a:avLst/>
          </a:prstGeom>
          <a:noFill/>
          <a:ln>
            <a:noFill/>
          </a:ln>
        </p:spPr>
        <p:txBody>
          <a:bodyPr anchor="ctr">
            <a:normAutofit/>
          </a:bodyPr>
          <a:p>
            <a:pPr algn="ctr">
              <a:lnSpc>
                <a:spcPct val="100000"/>
              </a:lnSpc>
            </a:pPr>
            <a:r>
              <a:rPr b="0" lang="en-GB" sz="2800" spc="-1" strike="noStrike">
                <a:solidFill>
                  <a:srgbClr val="000000"/>
                </a:solidFill>
                <a:latin typeface="Gill Sans MT"/>
              </a:rPr>
              <a:t>Pick out the descriptive elements in the passages below</a:t>
            </a:r>
            <a:endParaRPr b="0" lang="en-GB" sz="2800" spc="-1" strike="noStrike">
              <a:latin typeface="Gill Sans MT"/>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dde8cb"/>
            </a:gs>
            <a:gs pos="100000">
              <a:srgbClr val="b4c7dc"/>
            </a:gs>
          </a:gsLst>
          <a:lin ang="5400000"/>
        </a:gradFill>
      </p:bgPr>
    </p:bg>
    <p:spTree>
      <p:nvGrpSpPr>
        <p:cNvPr id="1" name=""/>
        <p:cNvGrpSpPr/>
        <p:nvPr/>
      </p:nvGrpSpPr>
      <p:grpSpPr>
        <a:xfrm>
          <a:off x="0" y="0"/>
          <a:ext cx="0" cy="0"/>
          <a:chOff x="0" y="0"/>
          <a:chExt cx="0" cy="0"/>
        </a:xfrm>
      </p:grpSpPr>
      <p:sp>
        <p:nvSpPr>
          <p:cNvPr id="394" name="TextShape 1"/>
          <p:cNvSpPr txBox="1"/>
          <p:nvPr/>
        </p:nvSpPr>
        <p:spPr>
          <a:xfrm>
            <a:off x="198000" y="1763280"/>
            <a:ext cx="9604440" cy="3749400"/>
          </a:xfrm>
          <a:prstGeom prst="rect">
            <a:avLst/>
          </a:prstGeom>
          <a:noFill/>
          <a:ln>
            <a:noFill/>
          </a:ln>
        </p:spPr>
        <p:txBody>
          <a:bodyPr>
            <a:normAutofit fontScale="85000"/>
          </a:bodyPr>
          <a:p>
            <a:pPr>
              <a:lnSpc>
                <a:spcPct val="100000"/>
              </a:lnSpc>
              <a:spcBef>
                <a:spcPts val="479"/>
              </a:spcBef>
              <a:tabLst>
                <a:tab algn="l" pos="0"/>
              </a:tabLst>
            </a:pPr>
            <a:r>
              <a:rPr b="1" lang="en-AU" sz="2400" spc="-1" strike="noStrike" u="sng">
                <a:solidFill>
                  <a:srgbClr val="073e87"/>
                </a:solidFill>
                <a:uFillTx/>
                <a:latin typeface="Candara"/>
              </a:rPr>
              <a:t>The Blond Guitar</a:t>
            </a:r>
            <a:endParaRPr b="0" lang="en-GB" sz="2400" spc="-1" strike="noStrike">
              <a:latin typeface="Arial"/>
            </a:endParaRPr>
          </a:p>
          <a:p>
            <a:pPr marL="274320" indent="-273960">
              <a:lnSpc>
                <a:spcPct val="100000"/>
              </a:lnSpc>
              <a:spcBef>
                <a:spcPts val="479"/>
              </a:spcBef>
              <a:buClr>
                <a:srgbClr val="31b6fd"/>
              </a:buClr>
              <a:buFont typeface="Symbol"/>
              <a:buChar char=""/>
              <a:tabLst>
                <a:tab algn="l" pos="0"/>
              </a:tabLst>
            </a:pPr>
            <a:r>
              <a:rPr b="0" lang="en-AU" sz="2400" spc="-1" strike="noStrike">
                <a:solidFill>
                  <a:srgbClr val="073e87"/>
                </a:solidFill>
                <a:latin typeface="Candara"/>
              </a:rPr>
              <a:t>M</a:t>
            </a:r>
            <a:r>
              <a:rPr b="0" lang="en-AU" sz="2400" spc="-1" strike="noStrike">
                <a:solidFill>
                  <a:srgbClr val="073e87"/>
                </a:solidFill>
                <a:latin typeface="Candara"/>
              </a:rPr>
              <a:t>y most valuable possession is an </a:t>
            </a:r>
            <a:r>
              <a:rPr b="0" lang="en-AU" sz="2400" spc="-1" strike="noStrike">
                <a:solidFill>
                  <a:srgbClr val="073e87"/>
                </a:solidFill>
                <a:highlight>
                  <a:srgbClr val="ffffa6"/>
                </a:highlight>
                <a:latin typeface="Candara"/>
              </a:rPr>
              <a:t>old, slightly warped blond</a:t>
            </a:r>
            <a:r>
              <a:rPr b="0" lang="en-AU" sz="2400" spc="-1" strike="noStrike">
                <a:solidFill>
                  <a:srgbClr val="073e87"/>
                </a:solidFill>
                <a:latin typeface="Candara"/>
              </a:rPr>
              <a:t> guitar--the first instrument I taught myself how to play. It's </a:t>
            </a:r>
            <a:r>
              <a:rPr b="0" lang="en-AU" sz="2400" spc="-1" strike="noStrike">
                <a:solidFill>
                  <a:srgbClr val="073e87"/>
                </a:solidFill>
                <a:highlight>
                  <a:srgbClr val="ffffa6"/>
                </a:highlight>
                <a:latin typeface="Candara"/>
              </a:rPr>
              <a:t>nothing fancy</a:t>
            </a:r>
            <a:r>
              <a:rPr b="0" lang="en-AU" sz="2400" spc="-1" strike="noStrike">
                <a:solidFill>
                  <a:srgbClr val="073e87"/>
                </a:solidFill>
                <a:latin typeface="Candara"/>
              </a:rPr>
              <a:t>, just a Madeira folk guitar, all </a:t>
            </a:r>
            <a:r>
              <a:rPr b="0" lang="en-AU" sz="2400" spc="-1" strike="noStrike">
                <a:solidFill>
                  <a:srgbClr val="073e87"/>
                </a:solidFill>
                <a:highlight>
                  <a:srgbClr val="ffffa6"/>
                </a:highlight>
                <a:latin typeface="Candara"/>
              </a:rPr>
              <a:t>scuffed and scratched and finger-printed</a:t>
            </a:r>
            <a:r>
              <a:rPr b="0" lang="en-AU" sz="2400" spc="-1" strike="noStrike">
                <a:solidFill>
                  <a:srgbClr val="073e87"/>
                </a:solidFill>
                <a:latin typeface="Candara"/>
              </a:rPr>
              <a:t>. At the top is a </a:t>
            </a:r>
            <a:r>
              <a:rPr b="0" lang="en-AU" sz="2400" spc="-1" strike="noStrike">
                <a:solidFill>
                  <a:srgbClr val="073e87"/>
                </a:solidFill>
                <a:highlight>
                  <a:srgbClr val="ffffa6"/>
                </a:highlight>
                <a:latin typeface="Candara"/>
              </a:rPr>
              <a:t>bramble of copper-wound strings</a:t>
            </a:r>
            <a:r>
              <a:rPr b="0" lang="en-AU" sz="2400" spc="-1" strike="noStrike">
                <a:solidFill>
                  <a:srgbClr val="073e87"/>
                </a:solidFill>
                <a:latin typeface="Candara"/>
              </a:rPr>
              <a:t>, each one hooked through the eye of a</a:t>
            </a:r>
            <a:r>
              <a:rPr b="0" lang="en-AU" sz="2400" spc="-1" strike="noStrike">
                <a:solidFill>
                  <a:srgbClr val="073e87"/>
                </a:solidFill>
                <a:highlight>
                  <a:srgbClr val="ffffa6"/>
                </a:highlight>
                <a:latin typeface="Candara"/>
              </a:rPr>
              <a:t> silver</a:t>
            </a:r>
            <a:r>
              <a:rPr b="0" lang="en-AU" sz="2400" spc="-1" strike="noStrike">
                <a:solidFill>
                  <a:srgbClr val="073e87"/>
                </a:solidFill>
                <a:latin typeface="Candara"/>
              </a:rPr>
              <a:t> tuning key. The strings are stretched down a </a:t>
            </a:r>
            <a:r>
              <a:rPr b="0" lang="en-AU" sz="2400" spc="-1" strike="noStrike">
                <a:solidFill>
                  <a:srgbClr val="073e87"/>
                </a:solidFill>
                <a:highlight>
                  <a:srgbClr val="ffffa6"/>
                </a:highlight>
                <a:latin typeface="Candara"/>
              </a:rPr>
              <a:t>long, slim</a:t>
            </a:r>
            <a:r>
              <a:rPr b="0" lang="en-AU" sz="2400" spc="-1" strike="noStrike">
                <a:solidFill>
                  <a:srgbClr val="073e87"/>
                </a:solidFill>
                <a:latin typeface="Candara"/>
              </a:rPr>
              <a:t> neck, its frets </a:t>
            </a:r>
            <a:r>
              <a:rPr b="0" lang="en-AU" sz="2400" spc="-1" strike="noStrike">
                <a:solidFill>
                  <a:srgbClr val="073e87"/>
                </a:solidFill>
                <a:highlight>
                  <a:srgbClr val="ffffa6"/>
                </a:highlight>
                <a:latin typeface="Candara"/>
              </a:rPr>
              <a:t>tarnished</a:t>
            </a:r>
            <a:r>
              <a:rPr b="0" lang="en-AU" sz="2400" spc="-1" strike="noStrike">
                <a:solidFill>
                  <a:srgbClr val="073e87"/>
                </a:solidFill>
                <a:latin typeface="Candara"/>
              </a:rPr>
              <a:t>, the wood </a:t>
            </a:r>
            <a:r>
              <a:rPr b="0" lang="en-AU" sz="2400" spc="-1" strike="noStrike">
                <a:solidFill>
                  <a:srgbClr val="073e87"/>
                </a:solidFill>
                <a:highlight>
                  <a:srgbClr val="ffffa6"/>
                </a:highlight>
                <a:latin typeface="Candara"/>
              </a:rPr>
              <a:t>worn</a:t>
            </a:r>
            <a:r>
              <a:rPr b="0" lang="en-AU" sz="2400" spc="-1" strike="noStrike">
                <a:solidFill>
                  <a:srgbClr val="073e87"/>
                </a:solidFill>
                <a:latin typeface="Candara"/>
              </a:rPr>
              <a:t> by years of fingers pressing chords and picking notes. The body of the Madeira is shaped</a:t>
            </a:r>
            <a:r>
              <a:rPr b="0" lang="en-AU" sz="2400" spc="-1" strike="noStrike">
                <a:solidFill>
                  <a:srgbClr val="073e87"/>
                </a:solidFill>
                <a:highlight>
                  <a:srgbClr val="ffb66c"/>
                </a:highlight>
                <a:latin typeface="Candara"/>
              </a:rPr>
              <a:t> like an enormous yellow pear</a:t>
            </a:r>
            <a:r>
              <a:rPr b="0" lang="en-AU" sz="2400" spc="-1" strike="noStrike">
                <a:solidFill>
                  <a:srgbClr val="073e87"/>
                </a:solidFill>
                <a:latin typeface="Candara"/>
              </a:rPr>
              <a:t>, one that was slightly damaged in shipping. The</a:t>
            </a:r>
            <a:r>
              <a:rPr b="0" lang="en-AU" sz="2400" spc="-1" strike="noStrike">
                <a:solidFill>
                  <a:srgbClr val="073e87"/>
                </a:solidFill>
                <a:highlight>
                  <a:srgbClr val="ffffd7"/>
                </a:highlight>
                <a:latin typeface="Candara"/>
              </a:rPr>
              <a:t> blond </a:t>
            </a:r>
            <a:r>
              <a:rPr b="0" lang="en-AU" sz="2400" spc="-1" strike="noStrike">
                <a:solidFill>
                  <a:srgbClr val="073e87"/>
                </a:solidFill>
                <a:latin typeface="Candara"/>
              </a:rPr>
              <a:t>wood has been</a:t>
            </a:r>
            <a:r>
              <a:rPr b="0" lang="en-AU" sz="2400" spc="-1" strike="noStrike">
                <a:solidFill>
                  <a:srgbClr val="073e87"/>
                </a:solidFill>
                <a:highlight>
                  <a:srgbClr val="ffffd7"/>
                </a:highlight>
                <a:latin typeface="Candara"/>
              </a:rPr>
              <a:t> chipped and gouged</a:t>
            </a:r>
            <a:r>
              <a:rPr b="0" lang="en-AU" sz="2400" spc="-1" strike="noStrike">
                <a:solidFill>
                  <a:srgbClr val="073e87"/>
                </a:solidFill>
                <a:latin typeface="Candara"/>
              </a:rPr>
              <a:t> to grey, particularly where the pick guard fell off years ago. No, it's</a:t>
            </a:r>
            <a:r>
              <a:rPr b="0" lang="en-AU" sz="2400" spc="-1" strike="noStrike">
                <a:solidFill>
                  <a:srgbClr val="073e87"/>
                </a:solidFill>
                <a:highlight>
                  <a:srgbClr val="ffffd7"/>
                </a:highlight>
                <a:latin typeface="Candara"/>
              </a:rPr>
              <a:t> not a beautiful</a:t>
            </a:r>
            <a:r>
              <a:rPr b="0" lang="en-AU" sz="2400" spc="-1" strike="noStrike">
                <a:solidFill>
                  <a:srgbClr val="073e87"/>
                </a:solidFill>
                <a:latin typeface="Candara"/>
              </a:rPr>
              <a:t> instrument, but it still lets me make music, and for that I will always treasure it.</a:t>
            </a:r>
            <a:endParaRPr b="0" lang="en-GB" sz="2400" spc="-1" strike="noStrike">
              <a:latin typeface="Arial"/>
            </a:endParaRPr>
          </a:p>
          <a:p>
            <a:pPr>
              <a:lnSpc>
                <a:spcPct val="100000"/>
              </a:lnSpc>
              <a:spcBef>
                <a:spcPts val="479"/>
              </a:spcBef>
              <a:tabLst>
                <a:tab algn="l" pos="0"/>
              </a:tabLst>
            </a:pPr>
            <a:endParaRPr b="0" lang="en-GB" sz="2400" spc="-1" strike="noStrike">
              <a:latin typeface="Arial"/>
            </a:endParaRPr>
          </a:p>
        </p:txBody>
      </p:sp>
      <p:sp>
        <p:nvSpPr>
          <p:cNvPr id="395" name="TextShape 2"/>
          <p:cNvSpPr txBox="1"/>
          <p:nvPr/>
        </p:nvSpPr>
        <p:spPr>
          <a:xfrm>
            <a:off x="504000" y="279720"/>
            <a:ext cx="9071640" cy="1035360"/>
          </a:xfrm>
          <a:prstGeom prst="rect">
            <a:avLst/>
          </a:prstGeom>
          <a:noFill/>
          <a:ln>
            <a:noFill/>
          </a:ln>
        </p:spPr>
        <p:txBody>
          <a:bodyPr anchor="ctr">
            <a:normAutofit fontScale="76000"/>
          </a:bodyPr>
          <a:p>
            <a:pPr algn="ctr">
              <a:lnSpc>
                <a:spcPct val="100000"/>
              </a:lnSpc>
            </a:pPr>
            <a:r>
              <a:rPr b="0" lang="en-GB" sz="4400" spc="-1" strike="noStrike">
                <a:solidFill>
                  <a:srgbClr val="004586"/>
                </a:solidFill>
                <a:latin typeface="Candara"/>
              </a:rPr>
              <a:t>Pick out the descriptive elements in the passages below</a:t>
            </a:r>
            <a:endParaRPr b="0" lang="en-GB" sz="4400" spc="-1" strike="noStrike">
              <a:latin typeface="Gill Sans MT"/>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nodeType="clickEffect" fill="hold" presetClass="entr" presetID="10">
                                  <p:stCondLst>
                                    <p:cond delay="0"/>
                                  </p:stCondLst>
                                  <p:childTnLst>
                                    <p:set>
                                      <p:cBhvr>
                                        <p:cTn id="6" dur="1" fill="hold">
                                          <p:stCondLst>
                                            <p:cond delay="0"/>
                                          </p:stCondLst>
                                        </p:cTn>
                                        <p:tgtEl>
                                          <p:spTgt spid="395"/>
                                        </p:tgtEl>
                                        <p:attrNameLst>
                                          <p:attrName>style.visibility</p:attrName>
                                        </p:attrNameLst>
                                      </p:cBhvr>
                                      <p:to>
                                        <p:strVal val="visible"/>
                                      </p:to>
                                    </p:set>
                                    <p:animEffect filter="fade" transition="in">
                                      <p:cBhvr additive="repl">
                                        <p:cTn id="7" dur="500"/>
                                        <p:tgtEl>
                                          <p:spTgt spid="395"/>
                                        </p:tgtEl>
                                      </p:cBhvr>
                                    </p:animEffect>
                                  </p:childTnLst>
                                </p:cTn>
                              </p:par>
                            </p:childTnLst>
                          </p:cTn>
                        </p:par>
                      </p:childTnLst>
                    </p:cTn>
                  </p:par>
                  <p:par>
                    <p:cTn id="8" fill="hold">
                      <p:stCondLst>
                        <p:cond delay="indefinite"/>
                      </p:stCondLst>
                      <p:childTnLst>
                        <p:par>
                          <p:cTn id="9" fill="hold">
                            <p:stCondLst>
                              <p:cond delay="0"/>
                            </p:stCondLst>
                            <p:childTnLst>
                              <p:par>
                                <p:cTn id="10" nodeType="clickEffect" fill="hold" presetClass="entr" presetID="10">
                                  <p:stCondLst>
                                    <p:cond delay="0"/>
                                  </p:stCondLst>
                                  <p:childTnLst>
                                    <p:set>
                                      <p:cBhvr>
                                        <p:cTn id="11" dur="1" fill="hold">
                                          <p:stCondLst>
                                            <p:cond delay="0"/>
                                          </p:stCondLst>
                                        </p:cTn>
                                        <p:tgtEl>
                                          <p:spTgt spid="394">
                                            <p:txEl>
                                              <p:pRg st="0" end="0"/>
                                            </p:txEl>
                                          </p:spTgt>
                                        </p:tgtEl>
                                        <p:attrNameLst>
                                          <p:attrName>style.visibility</p:attrName>
                                        </p:attrNameLst>
                                      </p:cBhvr>
                                      <p:to>
                                        <p:strVal val="visible"/>
                                      </p:to>
                                    </p:set>
                                    <p:animEffect filter="fade" transition="in">
                                      <p:cBhvr additive="repl">
                                        <p:cTn id="12" dur="500"/>
                                        <p:tgtEl>
                                          <p:spTgt spid="39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nodeType="clickEffect" fill="hold" presetClass="entr" presetID="10">
                                  <p:stCondLst>
                                    <p:cond delay="0"/>
                                  </p:stCondLst>
                                  <p:childTnLst>
                                    <p:set>
                                      <p:cBhvr>
                                        <p:cTn id="16" dur="1" fill="hold">
                                          <p:stCondLst>
                                            <p:cond delay="0"/>
                                          </p:stCondLst>
                                        </p:cTn>
                                        <p:tgtEl>
                                          <p:spTgt spid="394">
                                            <p:txEl>
                                              <p:pRg st="1" end="1"/>
                                            </p:txEl>
                                          </p:spTgt>
                                        </p:tgtEl>
                                        <p:attrNameLst>
                                          <p:attrName>style.visibility</p:attrName>
                                        </p:attrNameLst>
                                      </p:cBhvr>
                                      <p:to>
                                        <p:strVal val="visible"/>
                                      </p:to>
                                    </p:set>
                                    <p:animEffect filter="fade" transition="in">
                                      <p:cBhvr additive="repl">
                                        <p:cTn id="17" dur="500"/>
                                        <p:tgtEl>
                                          <p:spTgt spid="394">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dde8cb"/>
            </a:gs>
            <a:gs pos="100000">
              <a:srgbClr val="b4c7dc"/>
            </a:gs>
          </a:gsLst>
          <a:lin ang="5400000"/>
        </a:gradFill>
      </p:bgPr>
    </p:bg>
    <p:spTree>
      <p:nvGrpSpPr>
        <p:cNvPr id="1" name=""/>
        <p:cNvGrpSpPr/>
        <p:nvPr/>
      </p:nvGrpSpPr>
      <p:grpSpPr>
        <a:xfrm>
          <a:off x="0" y="0"/>
          <a:ext cx="0" cy="0"/>
          <a:chOff x="0" y="0"/>
          <a:chExt cx="0" cy="0"/>
        </a:xfrm>
      </p:grpSpPr>
      <p:sp>
        <p:nvSpPr>
          <p:cNvPr id="396" name="TextShape 1"/>
          <p:cNvSpPr txBox="1"/>
          <p:nvPr/>
        </p:nvSpPr>
        <p:spPr>
          <a:xfrm>
            <a:off x="792000" y="1315080"/>
            <a:ext cx="9000000" cy="4084920"/>
          </a:xfrm>
          <a:prstGeom prst="rect">
            <a:avLst/>
          </a:prstGeom>
          <a:noFill/>
          <a:ln>
            <a:noFill/>
          </a:ln>
        </p:spPr>
        <p:txBody>
          <a:bodyPr>
            <a:normAutofit/>
          </a:bodyPr>
          <a:p>
            <a:pPr>
              <a:lnSpc>
                <a:spcPct val="100000"/>
              </a:lnSpc>
              <a:spcBef>
                <a:spcPts val="479"/>
              </a:spcBef>
              <a:tabLst>
                <a:tab algn="l" pos="0"/>
              </a:tabLst>
            </a:pPr>
            <a:r>
              <a:rPr b="0" lang="en-GB" sz="2400" spc="-1" strike="noStrike">
                <a:solidFill>
                  <a:srgbClr val="073e87"/>
                </a:solidFill>
                <a:latin typeface="Candara"/>
              </a:rPr>
              <a:t>For each of the following see if you can give an example from the text about the garage.</a:t>
            </a:r>
            <a:endParaRPr b="0" lang="en-GB" sz="2400" spc="-1" strike="noStrike">
              <a:latin typeface="Arial"/>
            </a:endParaRPr>
          </a:p>
          <a:p>
            <a:pPr marL="274320" indent="-273960">
              <a:lnSpc>
                <a:spcPct val="100000"/>
              </a:lnSpc>
              <a:spcBef>
                <a:spcPts val="479"/>
              </a:spcBef>
              <a:buClr>
                <a:srgbClr val="31b6fd"/>
              </a:buClr>
              <a:buFont typeface="Symbol"/>
              <a:buChar char=""/>
              <a:tabLst>
                <a:tab algn="l" pos="0"/>
              </a:tabLst>
            </a:pPr>
            <a:r>
              <a:rPr b="0" lang="en-GB" sz="2400" spc="-1" strike="noStrike">
                <a:solidFill>
                  <a:srgbClr val="073e87"/>
                </a:solidFill>
                <a:latin typeface="Candara"/>
              </a:rPr>
              <a:t>Personification</a:t>
            </a:r>
            <a:endParaRPr b="0" lang="en-GB" sz="2400" spc="-1" strike="noStrike">
              <a:latin typeface="Arial"/>
            </a:endParaRPr>
          </a:p>
          <a:p>
            <a:pPr marL="274320" indent="-273960">
              <a:lnSpc>
                <a:spcPct val="100000"/>
              </a:lnSpc>
              <a:spcBef>
                <a:spcPts val="479"/>
              </a:spcBef>
              <a:buClr>
                <a:srgbClr val="31b6fd"/>
              </a:buClr>
              <a:buFont typeface="Symbol"/>
              <a:buChar char=""/>
              <a:tabLst>
                <a:tab algn="l" pos="0"/>
              </a:tabLst>
            </a:pPr>
            <a:r>
              <a:rPr b="0" lang="en-GB" sz="2400" spc="-1" strike="noStrike">
                <a:solidFill>
                  <a:srgbClr val="073e87"/>
                </a:solidFill>
                <a:latin typeface="Candara"/>
              </a:rPr>
              <a:t>Interesting adjective, vivid description</a:t>
            </a:r>
            <a:endParaRPr b="0" lang="en-GB" sz="2400" spc="-1" strike="noStrike">
              <a:latin typeface="Arial"/>
            </a:endParaRPr>
          </a:p>
          <a:p>
            <a:pPr marL="274320" indent="-273960">
              <a:lnSpc>
                <a:spcPct val="100000"/>
              </a:lnSpc>
              <a:spcBef>
                <a:spcPts val="479"/>
              </a:spcBef>
              <a:buClr>
                <a:srgbClr val="31b6fd"/>
              </a:buClr>
              <a:buFont typeface="Symbol"/>
              <a:buChar char=""/>
              <a:tabLst>
                <a:tab algn="l" pos="0"/>
              </a:tabLst>
            </a:pPr>
            <a:r>
              <a:rPr b="0" lang="en-GB" sz="2400" spc="-1" strike="noStrike">
                <a:solidFill>
                  <a:srgbClr val="073e87"/>
                </a:solidFill>
                <a:latin typeface="Candara"/>
              </a:rPr>
              <a:t>Imagery appealing to senses</a:t>
            </a:r>
            <a:endParaRPr b="0" lang="en-GB" sz="2400" spc="-1" strike="noStrike">
              <a:latin typeface="Arial"/>
            </a:endParaRPr>
          </a:p>
          <a:p>
            <a:pPr marL="274320" indent="-273960">
              <a:lnSpc>
                <a:spcPct val="100000"/>
              </a:lnSpc>
              <a:spcBef>
                <a:spcPts val="479"/>
              </a:spcBef>
              <a:buClr>
                <a:srgbClr val="31b6fd"/>
              </a:buClr>
              <a:buFont typeface="Symbol"/>
              <a:buChar char=""/>
              <a:tabLst>
                <a:tab algn="l" pos="0"/>
              </a:tabLst>
            </a:pPr>
            <a:r>
              <a:rPr b="0" lang="en-GB" sz="2400" spc="-1" strike="noStrike">
                <a:solidFill>
                  <a:srgbClr val="073e87"/>
                </a:solidFill>
                <a:latin typeface="Candara"/>
              </a:rPr>
              <a:t>Similes and metaphors</a:t>
            </a:r>
            <a:endParaRPr b="0" lang="en-GB" sz="2400" spc="-1" strike="noStrike">
              <a:latin typeface="Arial"/>
            </a:endParaRPr>
          </a:p>
          <a:p>
            <a:pPr marL="274320" indent="-273960">
              <a:lnSpc>
                <a:spcPct val="100000"/>
              </a:lnSpc>
              <a:spcBef>
                <a:spcPts val="479"/>
              </a:spcBef>
              <a:buClr>
                <a:srgbClr val="31b6fd"/>
              </a:buClr>
              <a:buFont typeface="Symbol"/>
              <a:buChar char=""/>
              <a:tabLst>
                <a:tab algn="l" pos="0"/>
              </a:tabLst>
            </a:pPr>
            <a:r>
              <a:rPr b="0" lang="en-GB" sz="2400" spc="-1" strike="noStrike">
                <a:solidFill>
                  <a:srgbClr val="073e87"/>
                </a:solidFill>
                <a:latin typeface="Candara"/>
              </a:rPr>
              <a:t>Comparative language</a:t>
            </a:r>
            <a:endParaRPr b="0" lang="en-GB" sz="2400" spc="-1" strike="noStrike">
              <a:latin typeface="Arial"/>
            </a:endParaRPr>
          </a:p>
          <a:p>
            <a:pPr marL="274320" indent="-273960">
              <a:lnSpc>
                <a:spcPct val="100000"/>
              </a:lnSpc>
              <a:spcBef>
                <a:spcPts val="479"/>
              </a:spcBef>
              <a:buClr>
                <a:srgbClr val="31b6fd"/>
              </a:buClr>
              <a:buFont typeface="Symbol"/>
              <a:buChar char=""/>
              <a:tabLst>
                <a:tab algn="l" pos="0"/>
              </a:tabLst>
            </a:pPr>
            <a:r>
              <a:rPr b="0" lang="en-GB" sz="2400" spc="-1" strike="noStrike">
                <a:solidFill>
                  <a:srgbClr val="073e87"/>
                </a:solidFill>
                <a:latin typeface="Candara"/>
              </a:rPr>
              <a:t>Pre-modified nouns (eg dazzling sequined gown) </a:t>
            </a:r>
            <a:endParaRPr b="0" lang="en-GB" sz="2400" spc="-1" strike="noStrike">
              <a:latin typeface="Arial"/>
            </a:endParaRPr>
          </a:p>
          <a:p>
            <a:pPr marL="274320" indent="-273960">
              <a:lnSpc>
                <a:spcPct val="100000"/>
              </a:lnSpc>
              <a:spcBef>
                <a:spcPts val="479"/>
              </a:spcBef>
              <a:buClr>
                <a:srgbClr val="31b6fd"/>
              </a:buClr>
              <a:buFont typeface="Symbol"/>
              <a:buChar char=""/>
              <a:tabLst>
                <a:tab algn="l" pos="0"/>
              </a:tabLst>
            </a:pPr>
            <a:r>
              <a:rPr b="0" lang="en-GB" sz="2400" spc="-1" strike="noStrike">
                <a:solidFill>
                  <a:srgbClr val="073e87"/>
                </a:solidFill>
                <a:latin typeface="Candara"/>
              </a:rPr>
              <a:t>Vivid verbs</a:t>
            </a:r>
            <a:endParaRPr b="0" lang="en-GB" sz="2400" spc="-1" strike="noStrike">
              <a:latin typeface="Arial"/>
            </a:endParaRPr>
          </a:p>
          <a:p>
            <a:pPr>
              <a:lnSpc>
                <a:spcPct val="100000"/>
              </a:lnSpc>
              <a:spcBef>
                <a:spcPts val="479"/>
              </a:spcBef>
              <a:tabLst>
                <a:tab algn="l" pos="0"/>
              </a:tabLst>
            </a:pPr>
            <a:endParaRPr b="0" lang="en-GB" sz="2400" spc="-1" strike="noStrike">
              <a:latin typeface="Arial"/>
            </a:endParaRPr>
          </a:p>
        </p:txBody>
      </p:sp>
      <p:sp>
        <p:nvSpPr>
          <p:cNvPr id="397" name="TextShape 2"/>
          <p:cNvSpPr txBox="1"/>
          <p:nvPr/>
        </p:nvSpPr>
        <p:spPr>
          <a:xfrm>
            <a:off x="504000" y="279720"/>
            <a:ext cx="9071640" cy="1035360"/>
          </a:xfrm>
          <a:prstGeom prst="rect">
            <a:avLst/>
          </a:prstGeom>
          <a:noFill/>
          <a:ln>
            <a:noFill/>
          </a:ln>
        </p:spPr>
        <p:txBody>
          <a:bodyPr anchor="ctr">
            <a:normAutofit/>
          </a:bodyPr>
          <a:p>
            <a:pPr algn="ctr">
              <a:lnSpc>
                <a:spcPct val="100000"/>
              </a:lnSpc>
            </a:pPr>
            <a:r>
              <a:rPr b="0" lang="en-GB" sz="4400" spc="-1" strike="noStrike">
                <a:solidFill>
                  <a:srgbClr val="ffffff"/>
                </a:solidFill>
                <a:latin typeface="Candara"/>
              </a:rPr>
              <a:t>Descriptive writing </a:t>
            </a:r>
            <a:endParaRPr b="0" lang="en-GB" sz="4400" spc="-1" strike="noStrike">
              <a:latin typeface="Gill Sans MT"/>
            </a:endParaRPr>
          </a:p>
        </p:txBody>
      </p:sp>
      <p:pic>
        <p:nvPicPr>
          <p:cNvPr id="398" name="Graphic 3_1" descr="Pencil"/>
          <p:cNvPicPr/>
          <p:nvPr/>
        </p:nvPicPr>
        <p:blipFill>
          <a:blip r:embed="rId1"/>
          <a:stretch/>
        </p:blipFill>
        <p:spPr>
          <a:xfrm>
            <a:off x="265680" y="2136600"/>
            <a:ext cx="475920" cy="356760"/>
          </a:xfrm>
          <a:prstGeom prst="rect">
            <a:avLst/>
          </a:prstGeom>
          <a:ln>
            <a:noFill/>
          </a:ln>
        </p:spPr>
      </p:pic>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dde8cb"/>
            </a:gs>
            <a:gs pos="100000">
              <a:srgbClr val="b4c7dc"/>
            </a:gs>
          </a:gsLst>
          <a:lin ang="5400000"/>
        </a:gradFill>
      </p:bgPr>
    </p:bg>
    <p:spTree>
      <p:nvGrpSpPr>
        <p:cNvPr id="1" name=""/>
        <p:cNvGrpSpPr/>
        <p:nvPr/>
      </p:nvGrpSpPr>
      <p:grpSpPr>
        <a:xfrm>
          <a:off x="0" y="0"/>
          <a:ext cx="0" cy="0"/>
          <a:chOff x="0" y="0"/>
          <a:chExt cx="0" cy="0"/>
        </a:xfrm>
      </p:grpSpPr>
      <p:sp>
        <p:nvSpPr>
          <p:cNvPr id="399" name="TextShape 1"/>
          <p:cNvSpPr txBox="1"/>
          <p:nvPr/>
        </p:nvSpPr>
        <p:spPr>
          <a:xfrm>
            <a:off x="637560" y="864000"/>
            <a:ext cx="9154440" cy="4680000"/>
          </a:xfrm>
          <a:prstGeom prst="rect">
            <a:avLst/>
          </a:prstGeom>
          <a:noFill/>
          <a:ln>
            <a:noFill/>
          </a:ln>
        </p:spPr>
        <p:txBody>
          <a:bodyPr>
            <a:normAutofit/>
          </a:bodyPr>
          <a:p>
            <a:pPr>
              <a:lnSpc>
                <a:spcPct val="100000"/>
              </a:lnSpc>
              <a:spcBef>
                <a:spcPts val="479"/>
              </a:spcBef>
            </a:pPr>
            <a:r>
              <a:rPr b="0" lang="en-GB" sz="2000" spc="-1" strike="noStrike">
                <a:solidFill>
                  <a:srgbClr val="000000"/>
                </a:solidFill>
                <a:latin typeface="Gill Sans MT"/>
                <a:ea typeface="Microsoft YaHei"/>
              </a:rPr>
              <a:t>One of the best things I did last summer was to climb the Crimpiau hills in North Wales.  From the moment I parked the car, there was a </a:t>
            </a:r>
            <a:r>
              <a:rPr b="0" lang="en-GB" sz="2000" spc="-1" strike="noStrike" u="sng">
                <a:solidFill>
                  <a:srgbClr val="000000"/>
                </a:solidFill>
                <a:uFillTx/>
                <a:latin typeface="Gill Sans MT"/>
                <a:ea typeface="Microsoft YaHei"/>
              </a:rPr>
              <a:t> ________</a:t>
            </a:r>
            <a:r>
              <a:rPr b="0" lang="en-GB" sz="2000" spc="-1" strike="noStrike">
                <a:solidFill>
                  <a:srgbClr val="000000"/>
                </a:solidFill>
                <a:latin typeface="Gill Sans MT"/>
                <a:ea typeface="Microsoft YaHei"/>
              </a:rPr>
              <a:t> fragrance in the air, of pine trees and fresh water from the nearby river which ran along the footpath I was going to follow.  The sound of the flowing water was ____________ and I just had to crouch down and taste it.  It was _______, so fresh and pure, and felt really ________</a:t>
            </a:r>
            <a:r>
              <a:rPr b="0" lang="en-GB" sz="2000" spc="-1" strike="noStrike" u="sng">
                <a:solidFill>
                  <a:srgbClr val="000000"/>
                </a:solidFill>
                <a:uFillTx/>
                <a:latin typeface="Gill Sans MT"/>
                <a:ea typeface="Microsoft YaHei"/>
              </a:rPr>
              <a:t>.</a:t>
            </a:r>
            <a:r>
              <a:rPr b="0" lang="en-GB" sz="2000" spc="-1" strike="noStrike">
                <a:solidFill>
                  <a:srgbClr val="000000"/>
                </a:solidFill>
                <a:latin typeface="Gill Sans MT"/>
                <a:ea typeface="Microsoft YaHei"/>
              </a:rPr>
              <a:t>  As I looked up I could see the mountain it had been running down.  It was a _____________ mountain, and I knew I’d be back another time to climb it. </a:t>
            </a:r>
            <a:r>
              <a:rPr b="0" lang="en-GB" sz="2000" spc="-1" strike="noStrike">
                <a:solidFill>
                  <a:srgbClr val="000000"/>
                </a:solidFill>
                <a:latin typeface="Gill Sans MT"/>
              </a:rPr>
              <a:t>As I started walking, I could hear the ________ sound of sheep that were grazing on the opposite field.  I knew I would have to walk through the</a:t>
            </a:r>
            <a:r>
              <a:rPr b="0" lang="en-GB" sz="2000" spc="-1" strike="noStrike" u="sng">
                <a:solidFill>
                  <a:srgbClr val="000000"/>
                </a:solidFill>
                <a:uFillTx/>
                <a:latin typeface="Gill Sans MT"/>
              </a:rPr>
              <a:t> ________</a:t>
            </a:r>
            <a:r>
              <a:rPr b="0" lang="en-GB" sz="2000" spc="-1" strike="noStrike">
                <a:solidFill>
                  <a:srgbClr val="000000"/>
                </a:solidFill>
                <a:latin typeface="Gill Sans MT"/>
              </a:rPr>
              <a:t> looking field and got ready to get my shoes muddy!  The sheep looked</a:t>
            </a:r>
            <a:r>
              <a:rPr b="0" lang="en-GB" sz="2000" spc="-1" strike="noStrike" u="sng">
                <a:solidFill>
                  <a:srgbClr val="000000"/>
                </a:solidFill>
                <a:uFillTx/>
                <a:latin typeface="Gill Sans MT"/>
              </a:rPr>
              <a:t> _________</a:t>
            </a:r>
            <a:r>
              <a:rPr b="0" lang="en-GB" sz="2000" spc="-1" strike="noStrike">
                <a:solidFill>
                  <a:srgbClr val="000000"/>
                </a:solidFill>
                <a:latin typeface="Gill Sans MT"/>
              </a:rPr>
              <a:t> and were chewing away at the abundance of grass that was growing on the huge field.  As I turned around the corner, I could see the __________ sight of the Crimpiau hills ahead of me, and couldn’t wait to be stood at the top, looking at the</a:t>
            </a:r>
            <a:r>
              <a:rPr b="0" lang="en-GB" sz="2000" spc="-1" strike="noStrike" u="sng">
                <a:solidFill>
                  <a:srgbClr val="000000"/>
                </a:solidFill>
                <a:uFillTx/>
                <a:latin typeface="Gill Sans MT"/>
              </a:rPr>
              <a:t> _______</a:t>
            </a:r>
            <a:r>
              <a:rPr b="0" lang="en-GB" sz="2000" spc="-1" strike="noStrike">
                <a:solidFill>
                  <a:srgbClr val="000000"/>
                </a:solidFill>
                <a:latin typeface="Gill Sans MT"/>
              </a:rPr>
              <a:t> views and feeling the ______</a:t>
            </a:r>
            <a:r>
              <a:rPr b="0" lang="en-GB" sz="2000" spc="-1" strike="noStrike" u="sng">
                <a:solidFill>
                  <a:srgbClr val="000000"/>
                </a:solidFill>
                <a:uFillTx/>
                <a:latin typeface="Gill Sans MT"/>
              </a:rPr>
              <a:t>__</a:t>
            </a:r>
            <a:r>
              <a:rPr b="0" lang="en-GB" sz="2000" spc="-1" strike="noStrike">
                <a:solidFill>
                  <a:srgbClr val="000000"/>
                </a:solidFill>
                <a:latin typeface="Gill Sans MT"/>
              </a:rPr>
              <a:t> wind on my face.</a:t>
            </a:r>
            <a:endParaRPr b="0" lang="en-GB" sz="2000" spc="-1" strike="noStrike">
              <a:latin typeface="Arial"/>
            </a:endParaRPr>
          </a:p>
          <a:p>
            <a:pPr>
              <a:lnSpc>
                <a:spcPct val="100000"/>
              </a:lnSpc>
              <a:spcBef>
                <a:spcPts val="479"/>
              </a:spcBef>
            </a:pPr>
            <a:endParaRPr b="0" lang="en-GB" sz="2000" spc="-1" strike="noStrike">
              <a:latin typeface="Arial"/>
            </a:endParaRPr>
          </a:p>
        </p:txBody>
      </p:sp>
      <p:sp>
        <p:nvSpPr>
          <p:cNvPr id="400" name="CustomShape 2"/>
          <p:cNvSpPr/>
          <p:nvPr/>
        </p:nvSpPr>
        <p:spPr>
          <a:xfrm>
            <a:off x="753480" y="215280"/>
            <a:ext cx="9207720" cy="57708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GB" sz="3200" spc="-1" strike="noStrike">
                <a:solidFill>
                  <a:srgbClr val="000000"/>
                </a:solidFill>
                <a:latin typeface="Gill Sans MT"/>
              </a:rPr>
              <a:t>Complete the text with appropriate words. </a:t>
            </a:r>
            <a:endParaRPr b="0" lang="en-GB" sz="3200" spc="-1" strike="noStrike">
              <a:latin typeface="Gill Sans MT"/>
            </a:endParaRPr>
          </a:p>
        </p:txBody>
      </p:sp>
      <p:pic>
        <p:nvPicPr>
          <p:cNvPr id="401" name="Graphic 5_1" descr="Pencil"/>
          <p:cNvPicPr/>
          <p:nvPr/>
        </p:nvPicPr>
        <p:blipFill>
          <a:blip r:embed="rId1"/>
          <a:stretch/>
        </p:blipFill>
        <p:spPr>
          <a:xfrm>
            <a:off x="216000" y="363240"/>
            <a:ext cx="475920" cy="356760"/>
          </a:xfrm>
          <a:prstGeom prst="rect">
            <a:avLst/>
          </a:prstGeom>
          <a:ln>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dde8cb"/>
            </a:gs>
            <a:gs pos="100000">
              <a:srgbClr val="b4c7dc"/>
            </a:gs>
          </a:gsLst>
          <a:lin ang="5400000"/>
        </a:gradFill>
      </p:bgPr>
    </p:bg>
    <p:spTree>
      <p:nvGrpSpPr>
        <p:cNvPr id="1" name=""/>
        <p:cNvGrpSpPr/>
        <p:nvPr/>
      </p:nvGrpSpPr>
      <p:grpSpPr>
        <a:xfrm>
          <a:off x="0" y="0"/>
          <a:ext cx="0" cy="0"/>
          <a:chOff x="0" y="0"/>
          <a:chExt cx="0" cy="0"/>
        </a:xfrm>
      </p:grpSpPr>
      <p:sp>
        <p:nvSpPr>
          <p:cNvPr id="402" name="CustomShape 1"/>
          <p:cNvSpPr/>
          <p:nvPr/>
        </p:nvSpPr>
        <p:spPr>
          <a:xfrm>
            <a:off x="792000" y="72000"/>
            <a:ext cx="9072000" cy="551376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GB" sz="2400" spc="-1" strike="noStrike">
                <a:solidFill>
                  <a:srgbClr val="000000"/>
                </a:solidFill>
                <a:latin typeface="Gill Sans MT"/>
              </a:rPr>
              <a:t>Look at the image on the following slide and write a short descriptive piece.  Try to recreate the picture in the readers mind with your words</a:t>
            </a:r>
            <a:r>
              <a:rPr b="0" lang="en-GB" sz="2400" spc="-1" strike="noStrike">
                <a:solidFill>
                  <a:srgbClr val="000000"/>
                </a:solidFill>
                <a:latin typeface="Candara"/>
              </a:rPr>
              <a:t>.  </a:t>
            </a:r>
            <a:endParaRPr b="0" lang="en-GB" sz="2400" spc="-1" strike="noStrike">
              <a:latin typeface="Gill Sans MT"/>
            </a:endParaRPr>
          </a:p>
          <a:p>
            <a:pPr marL="285840" indent="-285480">
              <a:lnSpc>
                <a:spcPct val="100000"/>
              </a:lnSpc>
              <a:buClr>
                <a:srgbClr val="000000"/>
              </a:buClr>
              <a:buFont typeface="Arial"/>
              <a:buChar char="•"/>
            </a:pPr>
            <a:r>
              <a:rPr b="0" lang="en-GB" sz="2200" spc="-1" strike="noStrike">
                <a:solidFill>
                  <a:srgbClr val="000000"/>
                </a:solidFill>
                <a:latin typeface="Gill Sans MT"/>
              </a:rPr>
              <a:t>Think about all the senses, what you hear, see, smell, touch/feel, taste. </a:t>
            </a:r>
            <a:endParaRPr b="0" lang="en-GB" sz="2200" spc="-1" strike="noStrike">
              <a:latin typeface="Gill Sans MT"/>
            </a:endParaRPr>
          </a:p>
          <a:p>
            <a:pPr marL="285840" indent="-285480">
              <a:lnSpc>
                <a:spcPct val="100000"/>
              </a:lnSpc>
              <a:buClr>
                <a:srgbClr val="000000"/>
              </a:buClr>
              <a:buFont typeface="Arial"/>
              <a:buChar char="•"/>
            </a:pPr>
            <a:r>
              <a:rPr b="0" lang="en-GB" sz="2200" spc="-1" strike="noStrike">
                <a:solidFill>
                  <a:srgbClr val="000000"/>
                </a:solidFill>
                <a:latin typeface="Gill Sans MT"/>
              </a:rPr>
              <a:t>Use metaphor and similes to compare it to things people may know.</a:t>
            </a:r>
            <a:endParaRPr b="0" lang="en-GB" sz="2200" spc="-1" strike="noStrike">
              <a:latin typeface="Gill Sans MT"/>
            </a:endParaRPr>
          </a:p>
          <a:p>
            <a:pPr marL="285840" indent="-285480">
              <a:lnSpc>
                <a:spcPct val="100000"/>
              </a:lnSpc>
              <a:buClr>
                <a:srgbClr val="000000"/>
              </a:buClr>
              <a:buFont typeface="Arial"/>
              <a:buChar char="•"/>
            </a:pPr>
            <a:r>
              <a:rPr b="0" lang="en-GB" sz="2200" spc="-1" strike="noStrike">
                <a:solidFill>
                  <a:srgbClr val="000000"/>
                </a:solidFill>
                <a:latin typeface="Gill Sans MT"/>
              </a:rPr>
              <a:t>Personification</a:t>
            </a:r>
            <a:endParaRPr b="0" lang="en-GB" sz="2200" spc="-1" strike="noStrike">
              <a:latin typeface="Gill Sans MT"/>
            </a:endParaRPr>
          </a:p>
          <a:p>
            <a:pPr marL="285840" indent="-285480">
              <a:lnSpc>
                <a:spcPct val="100000"/>
              </a:lnSpc>
              <a:buClr>
                <a:srgbClr val="000000"/>
              </a:buClr>
              <a:buFont typeface="Arial"/>
              <a:buChar char="•"/>
            </a:pPr>
            <a:r>
              <a:rPr b="0" lang="en-GB" sz="2200" spc="-1" strike="noStrike">
                <a:solidFill>
                  <a:srgbClr val="000000"/>
                </a:solidFill>
                <a:latin typeface="Gill Sans MT"/>
              </a:rPr>
              <a:t>Interesting adjectives (describes a noun) – be creative</a:t>
            </a:r>
            <a:endParaRPr b="0" lang="en-GB" sz="2200" spc="-1" strike="noStrike">
              <a:latin typeface="Gill Sans MT"/>
            </a:endParaRPr>
          </a:p>
          <a:p>
            <a:pPr marL="285840" indent="-285480">
              <a:lnSpc>
                <a:spcPct val="100000"/>
              </a:lnSpc>
              <a:buClr>
                <a:srgbClr val="000000"/>
              </a:buClr>
              <a:buFont typeface="Arial"/>
              <a:buChar char="•"/>
            </a:pPr>
            <a:r>
              <a:rPr b="0" lang="en-GB" sz="2200" spc="-1" strike="noStrike">
                <a:solidFill>
                  <a:srgbClr val="000000"/>
                </a:solidFill>
                <a:latin typeface="Gill Sans MT"/>
              </a:rPr>
              <a:t>Pre-modify nouns</a:t>
            </a:r>
            <a:endParaRPr b="0" lang="en-GB" sz="2200" spc="-1" strike="noStrike">
              <a:latin typeface="Gill Sans MT"/>
            </a:endParaRPr>
          </a:p>
          <a:p>
            <a:pPr marL="285840" indent="-285480">
              <a:lnSpc>
                <a:spcPct val="100000"/>
              </a:lnSpc>
              <a:buClr>
                <a:srgbClr val="000000"/>
              </a:buClr>
              <a:buFont typeface="Arial"/>
              <a:buChar char="•"/>
            </a:pPr>
            <a:r>
              <a:rPr b="0" lang="en-GB" sz="2200" spc="-1" strike="noStrike">
                <a:solidFill>
                  <a:srgbClr val="000000"/>
                </a:solidFill>
                <a:latin typeface="Gill Sans MT"/>
              </a:rPr>
              <a:t>Powerful verbs and adverbs (describes a verb)</a:t>
            </a:r>
            <a:endParaRPr b="0" lang="en-GB" sz="2200" spc="-1" strike="noStrike">
              <a:latin typeface="Gill Sans MT"/>
            </a:endParaRPr>
          </a:p>
          <a:p>
            <a:pPr marL="285840" indent="-285480">
              <a:lnSpc>
                <a:spcPct val="100000"/>
              </a:lnSpc>
              <a:buClr>
                <a:srgbClr val="000000"/>
              </a:buClr>
              <a:buFont typeface="Arial"/>
              <a:buChar char="•"/>
            </a:pPr>
            <a:r>
              <a:rPr b="0" lang="en-GB" sz="2200" spc="-1" strike="noStrike">
                <a:solidFill>
                  <a:srgbClr val="000000"/>
                </a:solidFill>
                <a:latin typeface="Gill Sans MT"/>
              </a:rPr>
              <a:t>Alliteration</a:t>
            </a:r>
            <a:endParaRPr b="0" lang="en-GB" sz="2200" spc="-1" strike="noStrike">
              <a:latin typeface="Gill Sans MT"/>
            </a:endParaRPr>
          </a:p>
          <a:p>
            <a:pPr marL="285840" indent="-285480">
              <a:lnSpc>
                <a:spcPct val="100000"/>
              </a:lnSpc>
              <a:buClr>
                <a:srgbClr val="000000"/>
              </a:buClr>
              <a:buFont typeface="Arial"/>
              <a:buChar char="•"/>
            </a:pPr>
            <a:r>
              <a:rPr b="0" lang="en-GB" sz="2200" spc="-1" strike="noStrike">
                <a:solidFill>
                  <a:srgbClr val="000000"/>
                </a:solidFill>
                <a:latin typeface="Gill Sans MT"/>
              </a:rPr>
              <a:t>Onomatopoeia  </a:t>
            </a:r>
            <a:endParaRPr b="0" lang="en-GB" sz="2200" spc="-1" strike="noStrike">
              <a:latin typeface="Gill Sans MT"/>
            </a:endParaRPr>
          </a:p>
          <a:p>
            <a:pPr marL="343080" indent="-342720">
              <a:lnSpc>
                <a:spcPct val="100000"/>
              </a:lnSpc>
              <a:buClr>
                <a:srgbClr val="000000"/>
              </a:buClr>
              <a:buFont typeface="Arial"/>
              <a:buChar char="•"/>
            </a:pPr>
            <a:r>
              <a:rPr b="0" lang="en-GB" sz="2200" spc="-1" strike="noStrike">
                <a:solidFill>
                  <a:srgbClr val="000000"/>
                </a:solidFill>
                <a:latin typeface="Gill Sans MT"/>
              </a:rPr>
              <a:t>Shape, colour, size, position, condition, atmosphere</a:t>
            </a:r>
            <a:endParaRPr b="0" lang="en-GB" sz="2200" spc="-1" strike="noStrike">
              <a:latin typeface="Gill Sans MT"/>
            </a:endParaRPr>
          </a:p>
          <a:p>
            <a:pPr marL="343080" indent="-342720">
              <a:lnSpc>
                <a:spcPct val="100000"/>
              </a:lnSpc>
              <a:buClr>
                <a:srgbClr val="000000"/>
              </a:buClr>
              <a:buFont typeface="Arial"/>
              <a:buChar char="•"/>
            </a:pPr>
            <a:r>
              <a:rPr b="0" lang="en-GB" sz="2200" spc="-1" strike="noStrike">
                <a:solidFill>
                  <a:srgbClr val="000000"/>
                </a:solidFill>
                <a:latin typeface="Gill Sans MT"/>
              </a:rPr>
              <a:t>Zoom in closer to certain parts</a:t>
            </a:r>
            <a:endParaRPr b="0" lang="en-GB" sz="2200" spc="-1" strike="noStrike">
              <a:latin typeface="Gill Sans MT"/>
            </a:endParaRPr>
          </a:p>
          <a:p>
            <a:pPr marL="343080" indent="-342720">
              <a:lnSpc>
                <a:spcPct val="100000"/>
              </a:lnSpc>
              <a:buClr>
                <a:srgbClr val="000000"/>
              </a:buClr>
              <a:buFont typeface="Arial"/>
              <a:buChar char="•"/>
            </a:pPr>
            <a:r>
              <a:rPr b="0" lang="en-GB" sz="2200" spc="-1" strike="noStrike">
                <a:solidFill>
                  <a:srgbClr val="000000"/>
                </a:solidFill>
                <a:latin typeface="Gill Sans MT"/>
              </a:rPr>
              <a:t>Zoom out and give the big picture.</a:t>
            </a:r>
            <a:endParaRPr b="0" lang="en-GB" sz="2200" spc="-1" strike="noStrike">
              <a:latin typeface="Gill Sans MT"/>
            </a:endParaRPr>
          </a:p>
          <a:p>
            <a:pPr>
              <a:lnSpc>
                <a:spcPct val="100000"/>
              </a:lnSpc>
            </a:pPr>
            <a:endParaRPr b="0" lang="en-GB" sz="2200" spc="-1" strike="noStrike">
              <a:latin typeface="Gill Sans MT"/>
            </a:endParaRPr>
          </a:p>
          <a:p>
            <a:pPr>
              <a:lnSpc>
                <a:spcPct val="100000"/>
              </a:lnSpc>
            </a:pPr>
            <a:endParaRPr b="0" lang="en-GB" sz="2200" spc="-1" strike="noStrike">
              <a:latin typeface="Gill Sans MT"/>
            </a:endParaRPr>
          </a:p>
        </p:txBody>
      </p:sp>
      <p:pic>
        <p:nvPicPr>
          <p:cNvPr id="403" name="Graphic 2_1" descr="Pencil"/>
          <p:cNvPicPr/>
          <p:nvPr/>
        </p:nvPicPr>
        <p:blipFill>
          <a:blip r:embed="rId1"/>
          <a:stretch/>
        </p:blipFill>
        <p:spPr>
          <a:xfrm>
            <a:off x="216000" y="288000"/>
            <a:ext cx="475920" cy="356760"/>
          </a:xfrm>
          <a:prstGeom prst="rect">
            <a:avLst/>
          </a:prstGeom>
          <a:ln>
            <a:noFill/>
          </a:ln>
        </p:spPr>
      </p:pic>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04" name="Picture 4_0" descr=""/>
          <p:cNvPicPr/>
          <p:nvPr/>
        </p:nvPicPr>
        <p:blipFill>
          <a:blip r:embed="rId1"/>
          <a:srcRect l="0" t="0" r="2145" b="11435"/>
          <a:stretch/>
        </p:blipFill>
        <p:spPr>
          <a:xfrm>
            <a:off x="0" y="216000"/>
            <a:ext cx="10080000" cy="5164920"/>
          </a:xfrm>
          <a:prstGeom prst="rect">
            <a:avLst/>
          </a:prstGeom>
          <a:ln>
            <a:noFill/>
          </a:ln>
        </p:spPr>
      </p:pic>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dde8cb"/>
            </a:gs>
            <a:gs pos="100000">
              <a:srgbClr val="d2e6f1"/>
            </a:gs>
          </a:gsLst>
          <a:lin ang="3600000"/>
        </a:gradFill>
      </p:bgPr>
    </p:bg>
    <p:spTree>
      <p:nvGrpSpPr>
        <p:cNvPr id="1" name=""/>
        <p:cNvGrpSpPr/>
        <p:nvPr/>
      </p:nvGrpSpPr>
      <p:grpSpPr>
        <a:xfrm>
          <a:off x="0" y="0"/>
          <a:ext cx="0" cy="0"/>
          <a:chOff x="0" y="0"/>
          <a:chExt cx="0" cy="0"/>
        </a:xfrm>
      </p:grpSpPr>
      <p:sp>
        <p:nvSpPr>
          <p:cNvPr id="405" name="TextShape 1"/>
          <p:cNvSpPr txBox="1"/>
          <p:nvPr/>
        </p:nvSpPr>
        <p:spPr>
          <a:xfrm>
            <a:off x="1008000" y="1080000"/>
            <a:ext cx="7704000" cy="3247560"/>
          </a:xfrm>
          <a:prstGeom prst="rect">
            <a:avLst/>
          </a:prstGeom>
          <a:noFill/>
          <a:ln>
            <a:noFill/>
          </a:ln>
        </p:spPr>
        <p:txBody>
          <a:bodyPr lIns="0" rIns="0" tIns="0" bIns="0" anchor="ctr">
            <a:noAutofit/>
          </a:bodyPr>
          <a:p>
            <a:r>
              <a:rPr b="0" lang="en-GB" sz="4400" spc="-1" strike="noStrike">
                <a:latin typeface="Gill Sans MT"/>
              </a:rPr>
              <a:t>The next section looks at how to structure extended answers using Point, Evidence, Explain: PEE.</a:t>
            </a:r>
            <a:endParaRPr b="0" lang="en-GB" sz="4400" spc="-1" strike="noStrike">
              <a:latin typeface="Gill Sans MT"/>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406" name="" descr=""/>
          <p:cNvPicPr/>
          <p:nvPr/>
        </p:nvPicPr>
        <p:blipFill>
          <a:blip r:embed="rId2"/>
          <a:stretch/>
        </p:blipFill>
        <p:spPr>
          <a:xfrm>
            <a:off x="759240" y="443160"/>
            <a:ext cx="8568000" cy="2268000"/>
          </a:xfrm>
          <a:prstGeom prst="rect">
            <a:avLst/>
          </a:prstGeom>
          <a:ln>
            <a:noFill/>
          </a:ln>
        </p:spPr>
      </p:pic>
      <p:sp>
        <p:nvSpPr>
          <p:cNvPr id="407" name="CustomShape 1"/>
          <p:cNvSpPr/>
          <p:nvPr/>
        </p:nvSpPr>
        <p:spPr>
          <a:xfrm>
            <a:off x="1931760" y="3105000"/>
            <a:ext cx="6216480" cy="5205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spAutoFit/>
          </a:bodyPr>
          <a:p>
            <a:pPr algn="ctr">
              <a:lnSpc>
                <a:spcPct val="100000"/>
              </a:lnSpc>
              <a:spcBef>
                <a:spcPts val="1749"/>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1" lang="en-US" sz="2800" spc="-1" strike="noStrike">
                <a:solidFill>
                  <a:srgbClr val="ffffff"/>
                </a:solidFill>
                <a:latin typeface="Garamond"/>
              </a:rPr>
              <a:t>WHAT DOES IT MEAN???</a:t>
            </a:r>
            <a:endParaRPr b="0" lang="en-GB" sz="2800" spc="-1" strike="noStrike">
              <a:solidFill>
                <a:srgbClr val="ffffff"/>
              </a:solidFill>
              <a:latin typeface="Tahoma"/>
            </a:endParaRPr>
          </a:p>
        </p:txBody>
      </p:sp>
      <p:sp>
        <p:nvSpPr>
          <p:cNvPr id="408" name="CustomShape 2"/>
          <p:cNvSpPr/>
          <p:nvPr/>
        </p:nvSpPr>
        <p:spPr>
          <a:xfrm>
            <a:off x="1085040" y="3777120"/>
            <a:ext cx="2099880" cy="132264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spAutoFit/>
          </a:bodyPr>
          <a:p>
            <a:pPr algn="ctr">
              <a:lnSpc>
                <a:spcPct val="100000"/>
              </a:lnSpc>
              <a:spcBef>
                <a:spcPts val="19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1" lang="en-US" sz="3200" spc="-1" strike="noStrike">
                <a:solidFill>
                  <a:srgbClr val="d16349"/>
                </a:solidFill>
                <a:latin typeface="Arial Rounded MT Bold"/>
              </a:rPr>
              <a:t>Point</a:t>
            </a:r>
            <a:endParaRPr b="0" lang="en-GB" sz="3200" spc="-1" strike="noStrike">
              <a:solidFill>
                <a:srgbClr val="ffffff"/>
              </a:solidFill>
              <a:latin typeface="Tahoma"/>
            </a:endParaRPr>
          </a:p>
          <a:p>
            <a:pPr>
              <a:lnSpc>
                <a:spcPct val="100000"/>
              </a:lnSpc>
              <a:spcBef>
                <a:spcPts val="19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endParaRPr b="0" lang="en-GB" sz="3200" spc="-1" strike="noStrike">
              <a:solidFill>
                <a:srgbClr val="ffffff"/>
              </a:solidFill>
              <a:latin typeface="Tahoma"/>
            </a:endParaRPr>
          </a:p>
        </p:txBody>
      </p:sp>
      <p:sp>
        <p:nvSpPr>
          <p:cNvPr id="409" name="CustomShape 3"/>
          <p:cNvSpPr/>
          <p:nvPr/>
        </p:nvSpPr>
        <p:spPr>
          <a:xfrm>
            <a:off x="3695760" y="3740760"/>
            <a:ext cx="2268000" cy="132264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spAutoFit/>
          </a:bodyPr>
          <a:p>
            <a:pPr algn="ctr">
              <a:lnSpc>
                <a:spcPct val="100000"/>
              </a:lnSpc>
              <a:spcBef>
                <a:spcPts val="19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1" lang="en-US" sz="3200" spc="-1" strike="noStrike">
                <a:solidFill>
                  <a:srgbClr val="66ffff"/>
                </a:solidFill>
                <a:latin typeface="Arial Rounded MT Bold"/>
              </a:rPr>
              <a:t>Evidence</a:t>
            </a:r>
            <a:endParaRPr b="0" lang="en-GB" sz="3200" spc="-1" strike="noStrike">
              <a:solidFill>
                <a:srgbClr val="ffffff"/>
              </a:solidFill>
              <a:latin typeface="Tahoma"/>
            </a:endParaRPr>
          </a:p>
          <a:p>
            <a:pPr>
              <a:lnSpc>
                <a:spcPct val="100000"/>
              </a:lnSpc>
              <a:spcBef>
                <a:spcPts val="19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endParaRPr b="0" lang="en-GB" sz="3200" spc="-1" strike="noStrike">
              <a:solidFill>
                <a:srgbClr val="ffffff"/>
              </a:solidFill>
              <a:latin typeface="Tahoma"/>
            </a:endParaRPr>
          </a:p>
        </p:txBody>
      </p:sp>
      <p:sp>
        <p:nvSpPr>
          <p:cNvPr id="410" name="CustomShape 4"/>
          <p:cNvSpPr/>
          <p:nvPr/>
        </p:nvSpPr>
        <p:spPr>
          <a:xfrm>
            <a:off x="6284160" y="3740760"/>
            <a:ext cx="2855880" cy="132264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spAutoFit/>
          </a:bodyPr>
          <a:p>
            <a:pPr>
              <a:lnSpc>
                <a:spcPct val="100000"/>
              </a:lnSpc>
              <a:spcBef>
                <a:spcPts val="19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1" lang="en-US" sz="3200" spc="-1" strike="noStrike">
                <a:solidFill>
                  <a:srgbClr val="66ff66"/>
                </a:solidFill>
                <a:latin typeface="Arial Rounded MT Bold"/>
              </a:rPr>
              <a:t>Explanation</a:t>
            </a:r>
            <a:endParaRPr b="0" lang="en-GB" sz="3200" spc="-1" strike="noStrike">
              <a:solidFill>
                <a:srgbClr val="ffffff"/>
              </a:solidFill>
              <a:latin typeface="Tahoma"/>
            </a:endParaRPr>
          </a:p>
          <a:p>
            <a:pPr>
              <a:lnSpc>
                <a:spcPct val="100000"/>
              </a:lnSpc>
              <a:spcBef>
                <a:spcPts val="19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endParaRPr b="0" lang="en-GB" sz="3200" spc="-1" strike="noStrike">
              <a:solidFill>
                <a:srgbClr val="ffffff"/>
              </a:solidFill>
              <a:latin typeface="Tahoma"/>
            </a:endParaRPr>
          </a:p>
        </p:txBody>
      </p:sp>
      <p:sp>
        <p:nvSpPr>
          <p:cNvPr id="411" name="CustomShape 5"/>
          <p:cNvSpPr/>
          <p:nvPr/>
        </p:nvSpPr>
        <p:spPr>
          <a:xfrm>
            <a:off x="1931760" y="4746960"/>
            <a:ext cx="7392240" cy="5205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spAutoFit/>
          </a:bodyPr>
          <a:p>
            <a:pPr>
              <a:lnSpc>
                <a:spcPct val="100000"/>
              </a:lnSpc>
              <a:spcBef>
                <a:spcPts val="1749"/>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US" sz="2800" spc="-1" strike="noStrike">
                <a:solidFill>
                  <a:srgbClr val="ffffff"/>
                </a:solidFill>
                <a:latin typeface="Arial Rounded MT Bold"/>
              </a:rPr>
              <a:t>…</a:t>
            </a:r>
            <a:r>
              <a:rPr b="0" lang="en-US" sz="2800" spc="-1" strike="noStrike">
                <a:solidFill>
                  <a:srgbClr val="ffffff"/>
                </a:solidFill>
                <a:latin typeface="Arial Rounded MT Bold"/>
              </a:rPr>
              <a:t>and what does that mean???</a:t>
            </a:r>
            <a:endParaRPr b="0" lang="en-GB" sz="2800" spc="-1" strike="noStrike">
              <a:solidFill>
                <a:srgbClr val="ffffff"/>
              </a:solidFill>
              <a:latin typeface="Tahoma"/>
            </a:endParaRPr>
          </a:p>
        </p:txBody>
      </p:sp>
    </p:spTree>
  </p:cSld>
  <p:transition>
    <p:wedge/>
  </p:transition>
  <p:timing>
    <p:tnLst>
      <p:par>
        <p:cTn id="18" dur="indefinite" restart="never" nodeType="tmRoot">
          <p:childTnLst>
            <p:seq>
              <p:cTn id="19" dur="indefinite" nodeType="mainSeq">
                <p:childTnLst>
                  <p:par>
                    <p:cTn id="20" dur="indefinite" nodeType="clickEffect" fill="hold">
                      <p:stCondLst>
                        <p:cond delay="indefinite"/>
                      </p:stCondLst>
                      <p:childTnLst>
                        <p:par>
                          <p:cTn id="21" dur="indefinite" nodeType="withEffect" fill="hold">
                            <p:stCondLst>
                              <p:cond delay="0"/>
                            </p:stCondLst>
                            <p:childTnLst>
                              <p:par>
                                <p:cTn id="22" dur="indefinite" nodeType="clickEffect" fill="hold" presetClass="entr" presetID="6" presetSubtype="16">
                                  <p:stCondLst>
                                    <p:cond delay="0"/>
                                  </p:stCondLst>
                                  <p:childTnLst>
                                    <p:set>
                                      <p:cBhvr>
                                        <p:cTn id="23" dur="1" fill="hold">
                                          <p:stCondLst>
                                            <p:cond delay="0"/>
                                          </p:stCondLst>
                                        </p:cTn>
                                        <p:tgtEl>
                                          <p:spTgt spid="406"/>
                                        </p:tgtEl>
                                        <p:attrNameLst>
                                          <p:attrName>style.visibility</p:attrName>
                                        </p:attrNameLst>
                                      </p:cBhvr>
                                      <p:to>
                                        <p:strVal val="visible"/>
                                      </p:to>
                                    </p:set>
                                    <p:animEffect filter="circle(in)" transition="in">
                                      <p:cBhvr additive="repl">
                                        <p:cTn id="24" dur="1000"/>
                                        <p:tgtEl>
                                          <p:spTgt spid="406"/>
                                        </p:tgtEl>
                                      </p:cBhvr>
                                    </p:animEffect>
                                  </p:childTnLst>
                                </p:cTn>
                              </p:par>
                            </p:childTnLst>
                          </p:cTn>
                        </p:par>
                      </p:childTnLst>
                    </p:cTn>
                  </p:par>
                  <p:par>
                    <p:cTn id="25" dur="indefinite" nodeType="clickEffect" fill="hold">
                      <p:stCondLst>
                        <p:cond delay="indefinite"/>
                      </p:stCondLst>
                      <p:childTnLst>
                        <p:par>
                          <p:cTn id="26" dur="indefinite" nodeType="withEffect" fill="hold">
                            <p:stCondLst>
                              <p:cond delay="0"/>
                            </p:stCondLst>
                            <p:childTnLst>
                              <p:par>
                                <p:cTn id="27" dur="indefinite" nodeType="clickEffect" fill="hold" presetClass="entr" presetID="22" presetSubtype="4">
                                  <p:stCondLst>
                                    <p:cond delay="0"/>
                                  </p:stCondLst>
                                  <p:childTnLst>
                                    <p:set>
                                      <p:cBhvr>
                                        <p:cTn id="28" dur="1" fill="hold">
                                          <p:stCondLst>
                                            <p:cond delay="0"/>
                                          </p:stCondLst>
                                        </p:cTn>
                                        <p:tgtEl>
                                          <p:spTgt spid="407">
                                            <p:txEl>
                                              <p:pRg st="0" end="0"/>
                                            </p:txEl>
                                          </p:spTgt>
                                        </p:tgtEl>
                                        <p:attrNameLst>
                                          <p:attrName>style.visibility</p:attrName>
                                        </p:attrNameLst>
                                      </p:cBhvr>
                                      <p:to>
                                        <p:strVal val="visible"/>
                                      </p:to>
                                    </p:set>
                                    <p:animEffect filter="wipe(down)" transition="in">
                                      <p:cBhvr additive="repl">
                                        <p:cTn id="29" dur="500"/>
                                        <p:tgtEl>
                                          <p:spTgt spid="407">
                                            <p:txEl>
                                              <p:pRg st="0" end="0"/>
                                            </p:txEl>
                                          </p:spTgt>
                                        </p:tgtEl>
                                      </p:cBhvr>
                                    </p:animEffect>
                                  </p:childTnLst>
                                </p:cTn>
                              </p:par>
                            </p:childTnLst>
                          </p:cTn>
                        </p:par>
                      </p:childTnLst>
                    </p:cTn>
                  </p:par>
                  <p:par>
                    <p:cTn id="30" dur="indefinite" nodeType="clickEffect" fill="hold">
                      <p:stCondLst>
                        <p:cond delay="indefinite"/>
                      </p:stCondLst>
                      <p:childTnLst>
                        <p:par>
                          <p:cTn id="31" dur="indefinite" nodeType="withEffect" fill="hold">
                            <p:stCondLst>
                              <p:cond delay="0"/>
                            </p:stCondLst>
                            <p:childTnLst>
                              <p:par>
                                <p:cTn id="32" dur="indefinite" nodeType="clickEffect" fill="hold" presetClass="emph" presetID="6">
                                  <p:stCondLst>
                                    <p:cond delay="0"/>
                                  </p:stCondLst>
                                  <p:childTnLst>
                                    <p:animScale>
                                      <p:cBhvr>
                                        <p:cTn id="33" dur="1000" fill="hold"/>
                                        <p:tgtEl>
                                          <p:spTgt spid="406"/>
                                        </p:tgtEl>
                                      </p:cBhvr>
                                      <p:to x="150000" y="150000"/>
                                    </p:animScale>
                                  </p:childTnLst>
                                </p:cTn>
                              </p:par>
                            </p:childTnLst>
                          </p:cTn>
                        </p:par>
                      </p:childTnLst>
                    </p:cTn>
                  </p:par>
                  <p:par>
                    <p:cTn id="34" dur="indefinite" nodeType="clickEffect" fill="hold">
                      <p:stCondLst>
                        <p:cond delay="indefinite"/>
                      </p:stCondLst>
                      <p:childTnLst>
                        <p:par>
                          <p:cTn id="35" dur="indefinite" nodeType="withEffect" fill="hold">
                            <p:stCondLst>
                              <p:cond delay="0"/>
                            </p:stCondLst>
                            <p:childTnLst>
                              <p:par>
                                <p:cTn id="36" dur="indefinite" nodeType="clickEffect" fill="hold" presetClass="entr" presetID="26">
                                  <p:stCondLst>
                                    <p:cond delay="0"/>
                                  </p:stCondLst>
                                  <p:childTnLst>
                                    <p:set>
                                      <p:cBhvr>
                                        <p:cTn id="37" dur="1" fill="hold">
                                          <p:stCondLst>
                                            <p:cond delay="0"/>
                                          </p:stCondLst>
                                        </p:cTn>
                                        <p:tgtEl>
                                          <p:spTgt spid="408"/>
                                        </p:tgtEl>
                                        <p:attrNameLst>
                                          <p:attrName>style.visibility</p:attrName>
                                        </p:attrNameLst>
                                      </p:cBhvr>
                                      <p:to>
                                        <p:strVal val="visible"/>
                                      </p:to>
                                    </p:set>
                                    <p:animEffect filter="wipe(down)" transition="in">
                                      <p:cBhvr additive="repl">
                                        <p:cTn id="38" dur="319">
                                          <p:stCondLst>
                                            <p:cond delay="0"/>
                                          </p:stCondLst>
                                        </p:cTn>
                                        <p:tgtEl>
                                          <p:spTgt spid="408"/>
                                        </p:tgtEl>
                                      </p:cBhvr>
                                    </p:animEffect>
                                    <p:anim calcmode="lin" valueType="num">
                                      <p:cBhvr additive="repl">
                                        <p:cTn id="39" dur="1002">
                                          <p:stCondLst>
                                            <p:cond delay="0"/>
                                          </p:stCondLst>
                                        </p:cTn>
                                        <p:tgtEl>
                                          <p:spTgt spid="408"/>
                                        </p:tgtEl>
                                        <p:attrNameLst>
                                          <p:attrName>ppt_x</p:attrName>
                                        </p:attrNameLst>
                                      </p:cBhvr>
                                      <p:tavLst>
                                        <p:tav tm="0">
                                          <p:val>
                                            <p:strVal val="#ppt_x-0.25"/>
                                          </p:val>
                                        </p:tav>
                                        <p:tav tm="100000">
                                          <p:val>
                                            <p:strVal val="#ppt_x"/>
                                          </p:val>
                                        </p:tav>
                                      </p:tavLst>
                                    </p:anim>
                                    <p:anim calcmode="lin" valueType="num">
                                      <p:cBhvr additive="repl">
                                        <p:cTn id="40" dur="365">
                                          <p:stCondLst>
                                            <p:cond delay="0"/>
                                          </p:stCondLst>
                                        </p:cTn>
                                        <p:tgtEl>
                                          <p:spTgt spid="408"/>
                                        </p:tgtEl>
                                        <p:attrNameLst>
                                          <p:attrName>ppt_y</p:attrName>
                                        </p:attrNameLst>
                                      </p:cBhvr>
                                      <p:tavLst>
                                        <p:tav fmla="y-sin(pi*$)/3" tm="0">
                                          <p:val>
                                            <p:strVal val="0.5"/>
                                          </p:val>
                                        </p:tav>
                                        <p:tav fmla="y-sin(pi*$)/3" tm="100000">
                                          <p:val>
                                            <p:strVal val="1"/>
                                          </p:val>
                                        </p:tav>
                                      </p:tavLst>
                                    </p:anim>
                                    <p:anim calcmode="lin" valueType="num">
                                      <p:cBhvr additive="repl">
                                        <p:cTn id="41" dur="365">
                                          <p:stCondLst>
                                            <p:cond delay="365"/>
                                          </p:stCondLst>
                                        </p:cTn>
                                        <p:tgtEl>
                                          <p:spTgt spid="408"/>
                                        </p:tgtEl>
                                        <p:attrNameLst>
                                          <p:attrName>ppt_y</p:attrName>
                                        </p:attrNameLst>
                                      </p:cBhvr>
                                      <p:tavLst>
                                        <p:tav fmla="y-sin(pi*$)/9" tm="0">
                                          <p:val>
                                            <p:strVal val="0"/>
                                          </p:val>
                                        </p:tav>
                                        <p:tav fmla="y-sin(pi*$)/9" tm="100000">
                                          <p:val>
                                            <p:strVal val="1"/>
                                          </p:val>
                                        </p:tav>
                                      </p:tavLst>
                                    </p:anim>
                                    <p:anim calcmode="lin" valueType="num">
                                      <p:cBhvr additive="repl">
                                        <p:cTn id="42" dur="183">
                                          <p:stCondLst>
                                            <p:cond delay="728"/>
                                          </p:stCondLst>
                                        </p:cTn>
                                        <p:tgtEl>
                                          <p:spTgt spid="408"/>
                                        </p:tgtEl>
                                        <p:attrNameLst>
                                          <p:attrName>ppt_y</p:attrName>
                                        </p:attrNameLst>
                                      </p:cBhvr>
                                      <p:tavLst>
                                        <p:tav fmla="y-sin(pi*$)/27" tm="0">
                                          <p:val>
                                            <p:strVal val="0"/>
                                          </p:val>
                                        </p:tav>
                                        <p:tav fmla="y-sin(pi*$)/27" tm="100000">
                                          <p:val>
                                            <p:strVal val="1"/>
                                          </p:val>
                                        </p:tav>
                                      </p:tavLst>
                                    </p:anim>
                                    <p:anim calcmode="lin" valueType="num">
                                      <p:cBhvr additive="repl">
                                        <p:cTn id="43" dur="90">
                                          <p:stCondLst>
                                            <p:cond delay="911"/>
                                          </p:stCondLst>
                                        </p:cTn>
                                        <p:tgtEl>
                                          <p:spTgt spid="408"/>
                                        </p:tgtEl>
                                        <p:attrNameLst>
                                          <p:attrName>ppt_y</p:attrName>
                                        </p:attrNameLst>
                                      </p:cBhvr>
                                      <p:tavLst>
                                        <p:tav fmla="y-sin(pi*$)/81" tm="0">
                                          <p:val>
                                            <p:strVal val="0"/>
                                          </p:val>
                                        </p:tav>
                                        <p:tav fmla="y-sin(pi*$)/81" tm="100000">
                                          <p:val>
                                            <p:strVal val="1"/>
                                          </p:val>
                                        </p:tav>
                                      </p:tavLst>
                                    </p:anim>
                                    <p:animScale>
                                      <p:cBhvr>
                                        <p:cTn id="44" dur="14" fill="hold">
                                          <p:stCondLst>
                                            <p:cond delay="358"/>
                                          </p:stCondLst>
                                        </p:cTn>
                                        <p:tgtEl>
                                          <p:spTgt spid="408"/>
                                        </p:tgtEl>
                                      </p:cBhvr>
                                      <p:to x="100000" y="60000"/>
                                    </p:animScale>
                                    <p:animScale>
                                      <p:cBhvr>
                                        <p:cTn id="45" dur="91" fill="hold">
                                          <p:stCondLst>
                                            <p:cond delay="372"/>
                                          </p:stCondLst>
                                        </p:cTn>
                                        <p:tgtEl>
                                          <p:spTgt spid="408"/>
                                        </p:tgtEl>
                                      </p:cBhvr>
                                      <p:to x="100000" y="100000"/>
                                    </p:animScale>
                                    <p:animScale>
                                      <p:cBhvr>
                                        <p:cTn id="46" dur="14" fill="hold">
                                          <p:stCondLst>
                                            <p:cond delay="722"/>
                                          </p:stCondLst>
                                        </p:cTn>
                                        <p:tgtEl>
                                          <p:spTgt spid="408"/>
                                        </p:tgtEl>
                                      </p:cBhvr>
                                      <p:to x="100000" y="80000"/>
                                    </p:animScale>
                                    <p:animScale>
                                      <p:cBhvr>
                                        <p:cTn id="47" dur="91" fill="hold">
                                          <p:stCondLst>
                                            <p:cond delay="736"/>
                                          </p:stCondLst>
                                        </p:cTn>
                                        <p:tgtEl>
                                          <p:spTgt spid="408"/>
                                        </p:tgtEl>
                                      </p:cBhvr>
                                      <p:to x="100000" y="100000"/>
                                    </p:animScale>
                                    <p:animScale>
                                      <p:cBhvr>
                                        <p:cTn id="48" dur="14" fill="hold">
                                          <p:stCondLst>
                                            <p:cond delay="903"/>
                                          </p:stCondLst>
                                        </p:cTn>
                                        <p:tgtEl>
                                          <p:spTgt spid="408"/>
                                        </p:tgtEl>
                                      </p:cBhvr>
                                      <p:to x="100000" y="90000"/>
                                    </p:animScale>
                                    <p:animScale>
                                      <p:cBhvr>
                                        <p:cTn id="49" dur="91" fill="hold">
                                          <p:stCondLst>
                                            <p:cond delay="917"/>
                                          </p:stCondLst>
                                        </p:cTn>
                                        <p:tgtEl>
                                          <p:spTgt spid="408"/>
                                        </p:tgtEl>
                                      </p:cBhvr>
                                      <p:to x="100000" y="100000"/>
                                    </p:animScale>
                                    <p:animScale>
                                      <p:cBhvr>
                                        <p:cTn id="50" dur="14" fill="hold">
                                          <p:stCondLst>
                                            <p:cond delay="994"/>
                                          </p:stCondLst>
                                        </p:cTn>
                                        <p:tgtEl>
                                          <p:spTgt spid="408"/>
                                        </p:tgtEl>
                                      </p:cBhvr>
                                      <p:to x="100000" y="95000"/>
                                    </p:animScale>
                                    <p:animScale>
                                      <p:cBhvr>
                                        <p:cTn id="51" dur="91" fill="hold">
                                          <p:stCondLst>
                                            <p:cond delay="1008"/>
                                          </p:stCondLst>
                                        </p:cTn>
                                        <p:tgtEl>
                                          <p:spTgt spid="408"/>
                                        </p:tgtEl>
                                      </p:cBhvr>
                                      <p:to x="100000" y="100000"/>
                                    </p:animScale>
                                  </p:childTnLst>
                                </p:cTn>
                              </p:par>
                            </p:childTnLst>
                          </p:cTn>
                        </p:par>
                      </p:childTnLst>
                    </p:cTn>
                  </p:par>
                  <p:par>
                    <p:cTn id="52" dur="indefinite" nodeType="clickEffect" fill="hold">
                      <p:stCondLst>
                        <p:cond delay="indefinite"/>
                      </p:stCondLst>
                      <p:childTnLst>
                        <p:par>
                          <p:cTn id="53" dur="indefinite" nodeType="withEffect" fill="hold">
                            <p:stCondLst>
                              <p:cond delay="0"/>
                            </p:stCondLst>
                            <p:childTnLst>
                              <p:par>
                                <p:cTn id="54" dur="indefinite" nodeType="clickEffect" fill="hold" presetClass="entr" presetID="26">
                                  <p:stCondLst>
                                    <p:cond delay="0"/>
                                  </p:stCondLst>
                                  <p:childTnLst>
                                    <p:set>
                                      <p:cBhvr>
                                        <p:cTn id="55" dur="1" fill="hold">
                                          <p:stCondLst>
                                            <p:cond delay="0"/>
                                          </p:stCondLst>
                                        </p:cTn>
                                        <p:tgtEl>
                                          <p:spTgt spid="409"/>
                                        </p:tgtEl>
                                        <p:attrNameLst>
                                          <p:attrName>style.visibility</p:attrName>
                                        </p:attrNameLst>
                                      </p:cBhvr>
                                      <p:to>
                                        <p:strVal val="visible"/>
                                      </p:to>
                                    </p:set>
                                    <p:animEffect filter="wipe(down)" transition="in">
                                      <p:cBhvr additive="repl">
                                        <p:cTn id="56" dur="348">
                                          <p:stCondLst>
                                            <p:cond delay="0"/>
                                          </p:stCondLst>
                                        </p:cTn>
                                        <p:tgtEl>
                                          <p:spTgt spid="409"/>
                                        </p:tgtEl>
                                      </p:cBhvr>
                                    </p:animEffect>
                                    <p:anim calcmode="lin" valueType="num">
                                      <p:cBhvr additive="repl">
                                        <p:cTn id="57" dur="1093">
                                          <p:stCondLst>
                                            <p:cond delay="0"/>
                                          </p:stCondLst>
                                        </p:cTn>
                                        <p:tgtEl>
                                          <p:spTgt spid="409"/>
                                        </p:tgtEl>
                                        <p:attrNameLst>
                                          <p:attrName>ppt_x</p:attrName>
                                        </p:attrNameLst>
                                      </p:cBhvr>
                                      <p:tavLst>
                                        <p:tav tm="0">
                                          <p:val>
                                            <p:strVal val="#ppt_x-0.25"/>
                                          </p:val>
                                        </p:tav>
                                        <p:tav tm="100000">
                                          <p:val>
                                            <p:strVal val="#ppt_x"/>
                                          </p:val>
                                        </p:tav>
                                      </p:tavLst>
                                    </p:anim>
                                    <p:anim calcmode="lin" valueType="num">
                                      <p:cBhvr additive="repl">
                                        <p:cTn id="58" dur="398">
                                          <p:stCondLst>
                                            <p:cond delay="0"/>
                                          </p:stCondLst>
                                        </p:cTn>
                                        <p:tgtEl>
                                          <p:spTgt spid="409"/>
                                        </p:tgtEl>
                                        <p:attrNameLst>
                                          <p:attrName>ppt_y</p:attrName>
                                        </p:attrNameLst>
                                      </p:cBhvr>
                                      <p:tavLst>
                                        <p:tav fmla="y-sin(pi*$)/3" tm="0">
                                          <p:val>
                                            <p:strVal val="0.5"/>
                                          </p:val>
                                        </p:tav>
                                        <p:tav fmla="y-sin(pi*$)/3" tm="100000">
                                          <p:val>
                                            <p:strVal val="1"/>
                                          </p:val>
                                        </p:tav>
                                      </p:tavLst>
                                    </p:anim>
                                    <p:anim calcmode="lin" valueType="num">
                                      <p:cBhvr additive="repl">
                                        <p:cTn id="59" dur="398">
                                          <p:stCondLst>
                                            <p:cond delay="398"/>
                                          </p:stCondLst>
                                        </p:cTn>
                                        <p:tgtEl>
                                          <p:spTgt spid="409"/>
                                        </p:tgtEl>
                                        <p:attrNameLst>
                                          <p:attrName>ppt_y</p:attrName>
                                        </p:attrNameLst>
                                      </p:cBhvr>
                                      <p:tavLst>
                                        <p:tav fmla="y-sin(pi*$)/9" tm="0">
                                          <p:val>
                                            <p:strVal val="0"/>
                                          </p:val>
                                        </p:tav>
                                        <p:tav fmla="y-sin(pi*$)/9" tm="100000">
                                          <p:val>
                                            <p:strVal val="1"/>
                                          </p:val>
                                        </p:tav>
                                      </p:tavLst>
                                    </p:anim>
                                    <p:anim calcmode="lin" valueType="num">
                                      <p:cBhvr additive="repl">
                                        <p:cTn id="60" dur="199">
                                          <p:stCondLst>
                                            <p:cond delay="794"/>
                                          </p:stCondLst>
                                        </p:cTn>
                                        <p:tgtEl>
                                          <p:spTgt spid="409"/>
                                        </p:tgtEl>
                                        <p:attrNameLst>
                                          <p:attrName>ppt_y</p:attrName>
                                        </p:attrNameLst>
                                      </p:cBhvr>
                                      <p:tavLst>
                                        <p:tav fmla="y-sin(pi*$)/27" tm="0">
                                          <p:val>
                                            <p:strVal val="0"/>
                                          </p:val>
                                        </p:tav>
                                        <p:tav fmla="y-sin(pi*$)/27" tm="100000">
                                          <p:val>
                                            <p:strVal val="1"/>
                                          </p:val>
                                        </p:tav>
                                      </p:tavLst>
                                    </p:anim>
                                    <p:anim calcmode="lin" valueType="num">
                                      <p:cBhvr additive="repl">
                                        <p:cTn id="61" dur="98">
                                          <p:stCondLst>
                                            <p:cond delay="994"/>
                                          </p:stCondLst>
                                        </p:cTn>
                                        <p:tgtEl>
                                          <p:spTgt spid="409"/>
                                        </p:tgtEl>
                                        <p:attrNameLst>
                                          <p:attrName>ppt_y</p:attrName>
                                        </p:attrNameLst>
                                      </p:cBhvr>
                                      <p:tavLst>
                                        <p:tav fmla="y-sin(pi*$)/81" tm="0">
                                          <p:val>
                                            <p:strVal val="0"/>
                                          </p:val>
                                        </p:tav>
                                        <p:tav fmla="y-sin(pi*$)/81" tm="100000">
                                          <p:val>
                                            <p:strVal val="1"/>
                                          </p:val>
                                        </p:tav>
                                      </p:tavLst>
                                    </p:anim>
                                    <p:animScale>
                                      <p:cBhvr>
                                        <p:cTn id="62" dur="16" fill="hold">
                                          <p:stCondLst>
                                            <p:cond delay="390"/>
                                          </p:stCondLst>
                                        </p:cTn>
                                        <p:tgtEl>
                                          <p:spTgt spid="409"/>
                                        </p:tgtEl>
                                      </p:cBhvr>
                                      <p:to x="100000" y="60000"/>
                                    </p:animScale>
                                    <p:animScale>
                                      <p:cBhvr>
                                        <p:cTn id="63" dur="100" fill="hold">
                                          <p:stCondLst>
                                            <p:cond delay="406"/>
                                          </p:stCondLst>
                                        </p:cTn>
                                        <p:tgtEl>
                                          <p:spTgt spid="409"/>
                                        </p:tgtEl>
                                      </p:cBhvr>
                                      <p:to x="100000" y="100000"/>
                                    </p:animScale>
                                    <p:animScale>
                                      <p:cBhvr>
                                        <p:cTn id="64" dur="16" fill="hold">
                                          <p:stCondLst>
                                            <p:cond delay="787"/>
                                          </p:stCondLst>
                                        </p:cTn>
                                        <p:tgtEl>
                                          <p:spTgt spid="409"/>
                                        </p:tgtEl>
                                      </p:cBhvr>
                                      <p:to x="100000" y="80000"/>
                                    </p:animScale>
                                    <p:animScale>
                                      <p:cBhvr>
                                        <p:cTn id="65" dur="100" fill="hold">
                                          <p:stCondLst>
                                            <p:cond delay="803"/>
                                          </p:stCondLst>
                                        </p:cTn>
                                        <p:tgtEl>
                                          <p:spTgt spid="409"/>
                                        </p:tgtEl>
                                      </p:cBhvr>
                                      <p:to x="100000" y="100000"/>
                                    </p:animScale>
                                    <p:animScale>
                                      <p:cBhvr>
                                        <p:cTn id="66" dur="16" fill="hold">
                                          <p:stCondLst>
                                            <p:cond delay="985"/>
                                          </p:stCondLst>
                                        </p:cTn>
                                        <p:tgtEl>
                                          <p:spTgt spid="409"/>
                                        </p:tgtEl>
                                      </p:cBhvr>
                                      <p:to x="100000" y="90000"/>
                                    </p:animScale>
                                    <p:animScale>
                                      <p:cBhvr>
                                        <p:cTn id="67" dur="100" fill="hold">
                                          <p:stCondLst>
                                            <p:cond delay="1000"/>
                                          </p:stCondLst>
                                        </p:cTn>
                                        <p:tgtEl>
                                          <p:spTgt spid="409"/>
                                        </p:tgtEl>
                                      </p:cBhvr>
                                      <p:to x="100000" y="100000"/>
                                    </p:animScale>
                                    <p:animScale>
                                      <p:cBhvr>
                                        <p:cTn id="68" dur="16" fill="hold">
                                          <p:stCondLst>
                                            <p:cond delay="1085"/>
                                          </p:stCondLst>
                                        </p:cTn>
                                        <p:tgtEl>
                                          <p:spTgt spid="409"/>
                                        </p:tgtEl>
                                      </p:cBhvr>
                                      <p:to x="100000" y="95000"/>
                                    </p:animScale>
                                    <p:animScale>
                                      <p:cBhvr>
                                        <p:cTn id="69" dur="100" fill="hold">
                                          <p:stCondLst>
                                            <p:cond delay="1100"/>
                                          </p:stCondLst>
                                        </p:cTn>
                                        <p:tgtEl>
                                          <p:spTgt spid="409"/>
                                        </p:tgtEl>
                                      </p:cBhvr>
                                      <p:to x="100000" y="100000"/>
                                    </p:animScale>
                                  </p:childTnLst>
                                </p:cTn>
                              </p:par>
                            </p:childTnLst>
                          </p:cTn>
                        </p:par>
                      </p:childTnLst>
                    </p:cTn>
                  </p:par>
                  <p:par>
                    <p:cTn id="70" dur="indefinite" nodeType="clickEffect" fill="hold">
                      <p:stCondLst>
                        <p:cond delay="indefinite"/>
                      </p:stCondLst>
                      <p:childTnLst>
                        <p:par>
                          <p:cTn id="71" dur="indefinite" nodeType="withEffect" fill="hold">
                            <p:stCondLst>
                              <p:cond delay="0"/>
                            </p:stCondLst>
                            <p:childTnLst>
                              <p:par>
                                <p:cTn id="72" dur="indefinite" nodeType="clickEffect" fill="hold" presetClass="entr" presetID="26">
                                  <p:stCondLst>
                                    <p:cond delay="0"/>
                                  </p:stCondLst>
                                  <p:childTnLst>
                                    <p:set>
                                      <p:cBhvr>
                                        <p:cTn id="73" dur="1" fill="hold">
                                          <p:stCondLst>
                                            <p:cond delay="0"/>
                                          </p:stCondLst>
                                        </p:cTn>
                                        <p:tgtEl>
                                          <p:spTgt spid="410"/>
                                        </p:tgtEl>
                                        <p:attrNameLst>
                                          <p:attrName>style.visibility</p:attrName>
                                        </p:attrNameLst>
                                      </p:cBhvr>
                                      <p:to>
                                        <p:strVal val="visible"/>
                                      </p:to>
                                    </p:set>
                                    <p:animEffect filter="wipe(down)" transition="in">
                                      <p:cBhvr additive="repl">
                                        <p:cTn id="74" dur="377">
                                          <p:stCondLst>
                                            <p:cond delay="0"/>
                                          </p:stCondLst>
                                        </p:cTn>
                                        <p:tgtEl>
                                          <p:spTgt spid="410"/>
                                        </p:tgtEl>
                                      </p:cBhvr>
                                    </p:animEffect>
                                    <p:anim calcmode="lin" valueType="num">
                                      <p:cBhvr additive="repl">
                                        <p:cTn id="75" dur="1184">
                                          <p:stCondLst>
                                            <p:cond delay="0"/>
                                          </p:stCondLst>
                                        </p:cTn>
                                        <p:tgtEl>
                                          <p:spTgt spid="410"/>
                                        </p:tgtEl>
                                        <p:attrNameLst>
                                          <p:attrName>ppt_x</p:attrName>
                                        </p:attrNameLst>
                                      </p:cBhvr>
                                      <p:tavLst>
                                        <p:tav tm="0">
                                          <p:val>
                                            <p:strVal val="#ppt_x-0.25"/>
                                          </p:val>
                                        </p:tav>
                                        <p:tav tm="100000">
                                          <p:val>
                                            <p:strVal val="#ppt_x"/>
                                          </p:val>
                                        </p:tav>
                                      </p:tavLst>
                                    </p:anim>
                                    <p:anim calcmode="lin" valueType="num">
                                      <p:cBhvr additive="repl">
                                        <p:cTn id="76" dur="432">
                                          <p:stCondLst>
                                            <p:cond delay="0"/>
                                          </p:stCondLst>
                                        </p:cTn>
                                        <p:tgtEl>
                                          <p:spTgt spid="410"/>
                                        </p:tgtEl>
                                        <p:attrNameLst>
                                          <p:attrName>ppt_y</p:attrName>
                                        </p:attrNameLst>
                                      </p:cBhvr>
                                      <p:tavLst>
                                        <p:tav fmla="y-sin(pi*$)/3" tm="0">
                                          <p:val>
                                            <p:strVal val="0.5"/>
                                          </p:val>
                                        </p:tav>
                                        <p:tav fmla="y-sin(pi*$)/3" tm="100000">
                                          <p:val>
                                            <p:strVal val="1"/>
                                          </p:val>
                                        </p:tav>
                                      </p:tavLst>
                                    </p:anim>
                                    <p:anim calcmode="lin" valueType="num">
                                      <p:cBhvr additive="repl">
                                        <p:cTn id="77" dur="432">
                                          <p:stCondLst>
                                            <p:cond delay="432"/>
                                          </p:stCondLst>
                                        </p:cTn>
                                        <p:tgtEl>
                                          <p:spTgt spid="410"/>
                                        </p:tgtEl>
                                        <p:attrNameLst>
                                          <p:attrName>ppt_y</p:attrName>
                                        </p:attrNameLst>
                                      </p:cBhvr>
                                      <p:tavLst>
                                        <p:tav fmla="y-sin(pi*$)/9" tm="0">
                                          <p:val>
                                            <p:strVal val="0"/>
                                          </p:val>
                                        </p:tav>
                                        <p:tav fmla="y-sin(pi*$)/9" tm="100000">
                                          <p:val>
                                            <p:strVal val="1"/>
                                          </p:val>
                                        </p:tav>
                                      </p:tavLst>
                                    </p:anim>
                                    <p:anim calcmode="lin" valueType="num">
                                      <p:cBhvr additive="repl">
                                        <p:cTn id="78" dur="216">
                                          <p:stCondLst>
                                            <p:cond delay="861"/>
                                          </p:stCondLst>
                                        </p:cTn>
                                        <p:tgtEl>
                                          <p:spTgt spid="410"/>
                                        </p:tgtEl>
                                        <p:attrNameLst>
                                          <p:attrName>ppt_y</p:attrName>
                                        </p:attrNameLst>
                                      </p:cBhvr>
                                      <p:tavLst>
                                        <p:tav fmla="y-sin(pi*$)/27" tm="0">
                                          <p:val>
                                            <p:strVal val="0"/>
                                          </p:val>
                                        </p:tav>
                                        <p:tav fmla="y-sin(pi*$)/27" tm="100000">
                                          <p:val>
                                            <p:strVal val="1"/>
                                          </p:val>
                                        </p:tav>
                                      </p:tavLst>
                                    </p:anim>
                                    <p:anim calcmode="lin" valueType="num">
                                      <p:cBhvr additive="repl">
                                        <p:cTn id="79" dur="107">
                                          <p:stCondLst>
                                            <p:cond delay="1076"/>
                                          </p:stCondLst>
                                        </p:cTn>
                                        <p:tgtEl>
                                          <p:spTgt spid="410"/>
                                        </p:tgtEl>
                                        <p:attrNameLst>
                                          <p:attrName>ppt_y</p:attrName>
                                        </p:attrNameLst>
                                      </p:cBhvr>
                                      <p:tavLst>
                                        <p:tav fmla="y-sin(pi*$)/81" tm="0">
                                          <p:val>
                                            <p:strVal val="0"/>
                                          </p:val>
                                        </p:tav>
                                        <p:tav fmla="y-sin(pi*$)/81" tm="100000">
                                          <p:val>
                                            <p:strVal val="1"/>
                                          </p:val>
                                        </p:tav>
                                      </p:tavLst>
                                    </p:anim>
                                    <p:animScale>
                                      <p:cBhvr>
                                        <p:cTn id="80" dur="17" fill="hold">
                                          <p:stCondLst>
                                            <p:cond delay="423"/>
                                          </p:stCondLst>
                                        </p:cTn>
                                        <p:tgtEl>
                                          <p:spTgt spid="410"/>
                                        </p:tgtEl>
                                      </p:cBhvr>
                                      <p:to x="100000" y="60000"/>
                                    </p:animScale>
                                    <p:animScale>
                                      <p:cBhvr>
                                        <p:cTn id="81" dur="108" fill="hold">
                                          <p:stCondLst>
                                            <p:cond delay="439"/>
                                          </p:stCondLst>
                                        </p:cTn>
                                        <p:tgtEl>
                                          <p:spTgt spid="410"/>
                                        </p:tgtEl>
                                      </p:cBhvr>
                                      <p:to x="100000" y="100000"/>
                                    </p:animScale>
                                    <p:animScale>
                                      <p:cBhvr>
                                        <p:cTn id="82" dur="17" fill="hold">
                                          <p:stCondLst>
                                            <p:cond delay="853"/>
                                          </p:stCondLst>
                                        </p:cTn>
                                        <p:tgtEl>
                                          <p:spTgt spid="410"/>
                                        </p:tgtEl>
                                      </p:cBhvr>
                                      <p:to x="100000" y="80000"/>
                                    </p:animScale>
                                    <p:animScale>
                                      <p:cBhvr>
                                        <p:cTn id="83" dur="108" fill="hold">
                                          <p:stCondLst>
                                            <p:cond delay="870"/>
                                          </p:stCondLst>
                                        </p:cTn>
                                        <p:tgtEl>
                                          <p:spTgt spid="410"/>
                                        </p:tgtEl>
                                      </p:cBhvr>
                                      <p:to x="100000" y="100000"/>
                                    </p:animScale>
                                    <p:animScale>
                                      <p:cBhvr>
                                        <p:cTn id="84" dur="17" fill="hold">
                                          <p:stCondLst>
                                            <p:cond delay="1067"/>
                                          </p:stCondLst>
                                        </p:cTn>
                                        <p:tgtEl>
                                          <p:spTgt spid="410"/>
                                        </p:tgtEl>
                                      </p:cBhvr>
                                      <p:to x="100000" y="90000"/>
                                    </p:animScale>
                                    <p:animScale>
                                      <p:cBhvr>
                                        <p:cTn id="85" dur="108" fill="hold">
                                          <p:stCondLst>
                                            <p:cond delay="1084"/>
                                          </p:stCondLst>
                                        </p:cTn>
                                        <p:tgtEl>
                                          <p:spTgt spid="410"/>
                                        </p:tgtEl>
                                      </p:cBhvr>
                                      <p:to x="100000" y="100000"/>
                                    </p:animScale>
                                    <p:animScale>
                                      <p:cBhvr>
                                        <p:cTn id="86" dur="17" fill="hold">
                                          <p:stCondLst>
                                            <p:cond delay="1175"/>
                                          </p:stCondLst>
                                        </p:cTn>
                                        <p:tgtEl>
                                          <p:spTgt spid="410"/>
                                        </p:tgtEl>
                                      </p:cBhvr>
                                      <p:to x="100000" y="95000"/>
                                    </p:animScale>
                                    <p:animScale>
                                      <p:cBhvr>
                                        <p:cTn id="87" dur="108" fill="hold">
                                          <p:stCondLst>
                                            <p:cond delay="1192"/>
                                          </p:stCondLst>
                                        </p:cTn>
                                        <p:tgtEl>
                                          <p:spTgt spid="410"/>
                                        </p:tgtEl>
                                      </p:cBhvr>
                                      <p:to x="100000" y="100000"/>
                                    </p:animScale>
                                  </p:childTnLst>
                                </p:cTn>
                              </p:par>
                            </p:childTnLst>
                          </p:cTn>
                        </p:par>
                      </p:childTnLst>
                    </p:cTn>
                  </p:par>
                  <p:par>
                    <p:cTn id="88" dur="indefinite" nodeType="clickEffect" fill="hold">
                      <p:stCondLst>
                        <p:cond delay="indefinite"/>
                      </p:stCondLst>
                      <p:childTnLst>
                        <p:par>
                          <p:cTn id="89" dur="indefinite" nodeType="withEffect" fill="hold">
                            <p:stCondLst>
                              <p:cond delay="0"/>
                            </p:stCondLst>
                            <p:childTnLst>
                              <p:par>
                                <p:cTn id="90" dur="indefinite" nodeType="clickEffect" fill="hold" presetClass="entr" presetID="53" presetSubtype="16">
                                  <p:stCondLst>
                                    <p:cond delay="0"/>
                                  </p:stCondLst>
                                  <p:childTnLst>
                                    <p:set>
                                      <p:cBhvr>
                                        <p:cTn id="91" dur="1" fill="hold">
                                          <p:stCondLst>
                                            <p:cond delay="0"/>
                                          </p:stCondLst>
                                        </p:cTn>
                                        <p:tgtEl>
                                          <p:spTgt spid="411"/>
                                        </p:tgtEl>
                                        <p:attrNameLst>
                                          <p:attrName>style.visibility</p:attrName>
                                        </p:attrNameLst>
                                      </p:cBhvr>
                                      <p:to>
                                        <p:strVal val="visible"/>
                                      </p:to>
                                    </p:set>
                                    <p:anim calcmode="lin" valueType="num">
                                      <p:cBhvr additive="repl">
                                        <p:cTn id="92" dur="500" fill="hold"/>
                                        <p:tgtEl>
                                          <p:spTgt spid="411"/>
                                        </p:tgtEl>
                                        <p:attrNameLst>
                                          <p:attrName>ppt_w</p:attrName>
                                        </p:attrNameLst>
                                      </p:cBhvr>
                                      <p:tavLst>
                                        <p:tav tm="0">
                                          <p:val>
                                            <p:strVal val="0"/>
                                          </p:val>
                                        </p:tav>
                                        <p:tav tm="100000">
                                          <p:val>
                                            <p:strVal val="#ppt_w"/>
                                          </p:val>
                                        </p:tav>
                                      </p:tavLst>
                                    </p:anim>
                                    <p:anim calcmode="lin" valueType="num">
                                      <p:cBhvr additive="repl">
                                        <p:cTn id="93" dur="500" fill="hold"/>
                                        <p:tgtEl>
                                          <p:spTgt spid="411"/>
                                        </p:tgtEl>
                                        <p:attrNameLst>
                                          <p:attrName>ppt_h</p:attrName>
                                        </p:attrNameLst>
                                      </p:cBhvr>
                                      <p:tavLst>
                                        <p:tav tm="0">
                                          <p:val>
                                            <p:strVal val="0"/>
                                          </p:val>
                                        </p:tav>
                                        <p:tav tm="100000">
                                          <p:val>
                                            <p:strVal val="#ppt_h"/>
                                          </p:val>
                                        </p:tav>
                                      </p:tavLst>
                                    </p:anim>
                                    <p:animEffect filter="fade" transition="in">
                                      <p:cBhvr additive="repl">
                                        <p:cTn id="94" dur="500"/>
                                        <p:tgtEl>
                                          <p:spTgt spid="41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12" name="CustomShape 1"/>
          <p:cNvSpPr/>
          <p:nvPr/>
        </p:nvSpPr>
        <p:spPr>
          <a:xfrm>
            <a:off x="504000" y="1259640"/>
            <a:ext cx="9072000" cy="378000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a:noAutofit/>
          </a:bodyPr>
          <a:p>
            <a:pPr marL="271440" indent="-271440">
              <a:lnSpc>
                <a:spcPct val="100000"/>
              </a:lnSpc>
              <a:spcBef>
                <a:spcPts val="598"/>
              </a:spcBef>
              <a:buClr>
                <a:srgbClr val="ccb400"/>
              </a:buClr>
              <a:buSzPct val="85000"/>
              <a:buFont typeface="Wingdings 2" charset="2"/>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1" lang="en-US" sz="3200" spc="-1" strike="noStrike">
                <a:solidFill>
                  <a:srgbClr val="1b1b1b"/>
                </a:solidFill>
                <a:latin typeface="Arial Rounded MT Bold"/>
              </a:rPr>
              <a:t>Point – A statement that you want to make</a:t>
            </a:r>
            <a:endParaRPr b="0" lang="en-GB" sz="3200" spc="-1" strike="noStrike">
              <a:solidFill>
                <a:srgbClr val="ffffff"/>
              </a:solidFill>
              <a:latin typeface="Tahoma"/>
            </a:endParaRPr>
          </a:p>
          <a:p>
            <a:pPr marL="271440" indent="-271440">
              <a:lnSpc>
                <a:spcPct val="10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endParaRPr b="0" lang="en-GB" sz="3200" spc="-1" strike="noStrike">
              <a:solidFill>
                <a:srgbClr val="ffffff"/>
              </a:solidFill>
              <a:latin typeface="Tahoma"/>
            </a:endParaRPr>
          </a:p>
          <a:p>
            <a:pPr marL="271440" indent="-271440">
              <a:lnSpc>
                <a:spcPct val="100000"/>
              </a:lnSpc>
              <a:spcBef>
                <a:spcPts val="598"/>
              </a:spcBef>
              <a:buClr>
                <a:srgbClr val="ccb400"/>
              </a:buClr>
              <a:buSzPct val="85000"/>
              <a:buFont typeface="Wingdings 2" charset="2"/>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1" lang="en-US" sz="3200" spc="-1" strike="noStrike">
                <a:solidFill>
                  <a:srgbClr val="1b1b1b"/>
                </a:solidFill>
                <a:latin typeface="Arial Rounded MT Bold"/>
              </a:rPr>
              <a:t>Evidence – A quote from the text</a:t>
            </a:r>
            <a:endParaRPr b="0" lang="en-GB" sz="3200" spc="-1" strike="noStrike">
              <a:solidFill>
                <a:srgbClr val="ffffff"/>
              </a:solidFill>
              <a:latin typeface="Tahoma"/>
            </a:endParaRPr>
          </a:p>
          <a:p>
            <a:pPr marL="271440" indent="-271440">
              <a:lnSpc>
                <a:spcPct val="10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endParaRPr b="0" lang="en-GB" sz="3200" spc="-1" strike="noStrike">
              <a:solidFill>
                <a:srgbClr val="ffffff"/>
              </a:solidFill>
              <a:latin typeface="Tahoma"/>
            </a:endParaRPr>
          </a:p>
          <a:p>
            <a:pPr marL="271440" indent="-271440">
              <a:lnSpc>
                <a:spcPct val="100000"/>
              </a:lnSpc>
              <a:spcBef>
                <a:spcPts val="598"/>
              </a:spcBef>
              <a:buClr>
                <a:srgbClr val="ccb400"/>
              </a:buClr>
              <a:buSzPct val="85000"/>
              <a:buFont typeface="Wingdings 2" charset="2"/>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1" lang="en-US" sz="3200" spc="-1" strike="noStrike">
                <a:solidFill>
                  <a:srgbClr val="1b1b1b"/>
                </a:solidFill>
                <a:latin typeface="Arial Rounded MT Bold"/>
              </a:rPr>
              <a:t>Explanation – Explain what the quote means and how it helps to demonstrate your point</a:t>
            </a:r>
            <a:endParaRPr b="0" lang="en-GB" sz="3200" spc="-1" strike="noStrike">
              <a:solidFill>
                <a:srgbClr val="ffffff"/>
              </a:solidFill>
              <a:latin typeface="Tahoma"/>
            </a:endParaRPr>
          </a:p>
        </p:txBody>
      </p:sp>
      <p:pic>
        <p:nvPicPr>
          <p:cNvPr id="413" name="" descr=""/>
          <p:cNvPicPr/>
          <p:nvPr/>
        </p:nvPicPr>
        <p:blipFill>
          <a:blip r:embed="rId2"/>
          <a:stretch/>
        </p:blipFill>
        <p:spPr>
          <a:xfrm>
            <a:off x="2775240" y="252000"/>
            <a:ext cx="3776400" cy="1007640"/>
          </a:xfrm>
          <a:prstGeom prst="rect">
            <a:avLst/>
          </a:prstGeom>
          <a:ln>
            <a:noFill/>
          </a:ln>
        </p:spPr>
      </p:pic>
    </p:spTree>
  </p:cSld>
  <p:timing>
    <p:tnLst>
      <p:par>
        <p:cTn id="95" dur="indefinite" restart="never" nodeType="tmRoot">
          <p:childTnLst>
            <p:seq>
              <p:cTn id="96" dur="indefinite" nodeType="mainSeq">
                <p:childTnLst>
                  <p:par>
                    <p:cTn id="97" dur="indefinite" nodeType="clickEffect" fill="hold">
                      <p:stCondLst>
                        <p:cond delay="indefinite"/>
                      </p:stCondLst>
                      <p:childTnLst>
                        <p:par>
                          <p:cTn id="98" dur="indefinite" nodeType="withEffect" fill="hold">
                            <p:stCondLst>
                              <p:cond delay="0"/>
                            </p:stCondLst>
                            <p:childTnLst>
                              <p:par>
                                <p:cTn id="99" dur="indefinite" nodeType="clickEffect" fill="hold" presetClass="emph" presetID="6">
                                  <p:stCondLst>
                                    <p:cond delay="0"/>
                                  </p:stCondLst>
                                  <p:childTnLst>
                                    <p:animScale>
                                      <p:cBhvr>
                                        <p:cTn id="100" dur="700" fill="hold"/>
                                        <p:tgtEl>
                                          <p:spTgt spid="413"/>
                                        </p:tgtEl>
                                      </p:cBhvr>
                                      <p:to x="150000" y="150000"/>
                                    </p:animScale>
                                  </p:childTnLst>
                                </p:cTn>
                              </p:par>
                            </p:childTnLst>
                          </p:cTn>
                        </p:par>
                      </p:childTnLst>
                    </p:cTn>
                  </p:par>
                  <p:par>
                    <p:cTn id="101" dur="indefinite" nodeType="clickEffect" fill="hold">
                      <p:stCondLst>
                        <p:cond delay="indefinite"/>
                      </p:stCondLst>
                      <p:childTnLst>
                        <p:par>
                          <p:cTn id="102" dur="indefinite" nodeType="withEffect" fill="hold">
                            <p:stCondLst>
                              <p:cond delay="0"/>
                            </p:stCondLst>
                            <p:childTnLst>
                              <p:par>
                                <p:cTn id="103" dur="indefinite" nodeType="clickEffect" fill="hold" presetClass="entr" presetID="2" presetSubtype="4">
                                  <p:stCondLst>
                                    <p:cond delay="0"/>
                                  </p:stCondLst>
                                  <p:childTnLst>
                                    <p:set>
                                      <p:cBhvr>
                                        <p:cTn id="104" dur="1" fill="hold">
                                          <p:stCondLst>
                                            <p:cond delay="0"/>
                                          </p:stCondLst>
                                        </p:cTn>
                                        <p:tgtEl>
                                          <p:spTgt spid="412">
                                            <p:txEl>
                                              <p:pRg st="0" end="0"/>
                                            </p:txEl>
                                          </p:spTgt>
                                        </p:tgtEl>
                                        <p:attrNameLst>
                                          <p:attrName>style.visibility</p:attrName>
                                        </p:attrNameLst>
                                      </p:cBhvr>
                                      <p:to>
                                        <p:strVal val="visible"/>
                                      </p:to>
                                    </p:set>
                                    <p:anim calcmode="lin" valueType="num">
                                      <p:cBhvr additive="repl">
                                        <p:cTn id="105" dur="500" fill="hold"/>
                                        <p:tgtEl>
                                          <p:spTgt spid="412">
                                            <p:txEl>
                                              <p:pRg st="0" end="0"/>
                                            </p:txEl>
                                          </p:spTgt>
                                        </p:tgtEl>
                                        <p:attrNameLst>
                                          <p:attrName>ppt_x</p:attrName>
                                        </p:attrNameLst>
                                      </p:cBhvr>
                                      <p:tavLst>
                                        <p:tav tm="0">
                                          <p:val>
                                            <p:strVal val="#ppt_x"/>
                                          </p:val>
                                        </p:tav>
                                        <p:tav tm="100000">
                                          <p:val>
                                            <p:strVal val="#ppt_x"/>
                                          </p:val>
                                        </p:tav>
                                      </p:tavLst>
                                    </p:anim>
                                    <p:anim calcmode="lin" valueType="num">
                                      <p:cBhvr additive="repl">
                                        <p:cTn id="106" dur="500" fill="hold"/>
                                        <p:tgtEl>
                                          <p:spTgt spid="4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07" dur="indefinite" nodeType="clickEffect" fill="hold">
                      <p:stCondLst>
                        <p:cond delay="indefinite"/>
                      </p:stCondLst>
                      <p:childTnLst>
                        <p:par>
                          <p:cTn id="108" dur="indefinite" nodeType="withEffect" fill="hold">
                            <p:stCondLst>
                              <p:cond delay="0"/>
                            </p:stCondLst>
                            <p:childTnLst>
                              <p:par>
                                <p:cTn id="109" dur="indefinite" nodeType="clickEffect" fill="hold" presetClass="entr" presetID="2" presetSubtype="4">
                                  <p:stCondLst>
                                    <p:cond delay="100"/>
                                  </p:stCondLst>
                                  <p:childTnLst>
                                    <p:set>
                                      <p:cBhvr>
                                        <p:cTn id="110" dur="1" fill="hold">
                                          <p:stCondLst>
                                            <p:cond delay="0"/>
                                          </p:stCondLst>
                                        </p:cTn>
                                        <p:tgtEl>
                                          <p:spTgt spid="412">
                                            <p:txEl>
                                              <p:pRg st="2" end="2"/>
                                            </p:txEl>
                                          </p:spTgt>
                                        </p:tgtEl>
                                        <p:attrNameLst>
                                          <p:attrName>style.visibility</p:attrName>
                                        </p:attrNameLst>
                                      </p:cBhvr>
                                      <p:to>
                                        <p:strVal val="visible"/>
                                      </p:to>
                                    </p:set>
                                    <p:anim calcmode="lin" valueType="num">
                                      <p:cBhvr additive="repl">
                                        <p:cTn id="111" dur="500" fill="hold"/>
                                        <p:tgtEl>
                                          <p:spTgt spid="412">
                                            <p:txEl>
                                              <p:pRg st="2" end="2"/>
                                            </p:txEl>
                                          </p:spTgt>
                                        </p:tgtEl>
                                        <p:attrNameLst>
                                          <p:attrName>ppt_x</p:attrName>
                                        </p:attrNameLst>
                                      </p:cBhvr>
                                      <p:tavLst>
                                        <p:tav tm="0">
                                          <p:val>
                                            <p:strVal val="#ppt_x"/>
                                          </p:val>
                                        </p:tav>
                                        <p:tav tm="100000">
                                          <p:val>
                                            <p:strVal val="#ppt_x"/>
                                          </p:val>
                                        </p:tav>
                                      </p:tavLst>
                                    </p:anim>
                                    <p:anim calcmode="lin" valueType="num">
                                      <p:cBhvr additive="repl">
                                        <p:cTn id="112" dur="500" fill="hold"/>
                                        <p:tgtEl>
                                          <p:spTgt spid="4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13" dur="indefinite" nodeType="clickEffect" fill="hold">
                      <p:stCondLst>
                        <p:cond delay="indefinite"/>
                      </p:stCondLst>
                      <p:childTnLst>
                        <p:par>
                          <p:cTn id="114" dur="indefinite" nodeType="withEffect" fill="hold">
                            <p:stCondLst>
                              <p:cond delay="0"/>
                            </p:stCondLst>
                            <p:childTnLst>
                              <p:par>
                                <p:cTn id="115" dur="indefinite" nodeType="clickEffect" fill="hold" presetClass="entr" presetID="2" presetSubtype="4">
                                  <p:stCondLst>
                                    <p:cond delay="0"/>
                                  </p:stCondLst>
                                  <p:childTnLst>
                                    <p:set>
                                      <p:cBhvr>
                                        <p:cTn id="116" dur="1" fill="hold">
                                          <p:stCondLst>
                                            <p:cond delay="0"/>
                                          </p:stCondLst>
                                        </p:cTn>
                                        <p:tgtEl>
                                          <p:spTgt spid="412">
                                            <p:txEl>
                                              <p:pRg st="4" end="4"/>
                                            </p:txEl>
                                          </p:spTgt>
                                        </p:tgtEl>
                                        <p:attrNameLst>
                                          <p:attrName>style.visibility</p:attrName>
                                        </p:attrNameLst>
                                      </p:cBhvr>
                                      <p:to>
                                        <p:strVal val="visible"/>
                                      </p:to>
                                    </p:set>
                                    <p:anim calcmode="lin" valueType="num">
                                      <p:cBhvr additive="repl">
                                        <p:cTn id="117" dur="500" fill="hold"/>
                                        <p:tgtEl>
                                          <p:spTgt spid="412">
                                            <p:txEl>
                                              <p:pRg st="4" end="4"/>
                                            </p:txEl>
                                          </p:spTgt>
                                        </p:tgtEl>
                                        <p:attrNameLst>
                                          <p:attrName>ppt_x</p:attrName>
                                        </p:attrNameLst>
                                      </p:cBhvr>
                                      <p:tavLst>
                                        <p:tav tm="0">
                                          <p:val>
                                            <p:strVal val="#ppt_x"/>
                                          </p:val>
                                        </p:tav>
                                        <p:tav tm="100000">
                                          <p:val>
                                            <p:strVal val="#ppt_x"/>
                                          </p:val>
                                        </p:tav>
                                      </p:tavLst>
                                    </p:anim>
                                    <p:anim calcmode="lin" valueType="num">
                                      <p:cBhvr additive="repl">
                                        <p:cTn id="118" dur="500" fill="hold"/>
                                        <p:tgtEl>
                                          <p:spTgt spid="41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414" name="" descr=""/>
          <p:cNvPicPr/>
          <p:nvPr/>
        </p:nvPicPr>
        <p:blipFill>
          <a:blip r:embed="rId2"/>
          <a:stretch/>
        </p:blipFill>
        <p:spPr>
          <a:xfrm>
            <a:off x="3232800" y="756000"/>
            <a:ext cx="3319200" cy="2481120"/>
          </a:xfrm>
          <a:prstGeom prst="rect">
            <a:avLst/>
          </a:prstGeom>
          <a:ln>
            <a:noFill/>
          </a:ln>
        </p:spPr>
      </p:pic>
      <p:pic>
        <p:nvPicPr>
          <p:cNvPr id="415" name="" descr=""/>
          <p:cNvPicPr/>
          <p:nvPr/>
        </p:nvPicPr>
        <p:blipFill>
          <a:blip r:embed="rId3"/>
          <a:stretch/>
        </p:blipFill>
        <p:spPr>
          <a:xfrm>
            <a:off x="504000" y="-252000"/>
            <a:ext cx="9072000" cy="1008000"/>
          </a:xfrm>
          <a:prstGeom prst="rect">
            <a:avLst/>
          </a:prstGeom>
          <a:ln>
            <a:noFill/>
          </a:ln>
        </p:spPr>
      </p:pic>
      <p:sp>
        <p:nvSpPr>
          <p:cNvPr id="416" name="CustomShape 1"/>
          <p:cNvSpPr/>
          <p:nvPr/>
        </p:nvSpPr>
        <p:spPr>
          <a:xfrm>
            <a:off x="6685920" y="980280"/>
            <a:ext cx="1666080" cy="45972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400" spc="-1" strike="noStrike">
                <a:solidFill>
                  <a:srgbClr val="1b1b1b"/>
                </a:solidFill>
                <a:latin typeface="Gill Sans Ultra Bold"/>
              </a:rPr>
              <a:t>Point</a:t>
            </a:r>
            <a:endParaRPr b="0" lang="en-GB" sz="2400" spc="-1" strike="noStrike">
              <a:solidFill>
                <a:srgbClr val="ffffff"/>
              </a:solidFill>
              <a:latin typeface="Tahoma"/>
            </a:endParaRPr>
          </a:p>
        </p:txBody>
      </p:sp>
      <p:sp>
        <p:nvSpPr>
          <p:cNvPr id="417" name="CustomShape 2"/>
          <p:cNvSpPr/>
          <p:nvPr/>
        </p:nvSpPr>
        <p:spPr>
          <a:xfrm>
            <a:off x="6588000" y="1800000"/>
            <a:ext cx="2268000" cy="45972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400" spc="-1" strike="noStrike">
                <a:solidFill>
                  <a:srgbClr val="1b1b1b"/>
                </a:solidFill>
                <a:latin typeface="Gill Sans Ultra Bold"/>
              </a:rPr>
              <a:t>Evidence</a:t>
            </a:r>
            <a:endParaRPr b="0" lang="en-GB" sz="2400" spc="-1" strike="noStrike">
              <a:solidFill>
                <a:srgbClr val="ffffff"/>
              </a:solidFill>
              <a:latin typeface="Tahoma"/>
            </a:endParaRPr>
          </a:p>
        </p:txBody>
      </p:sp>
      <p:sp>
        <p:nvSpPr>
          <p:cNvPr id="418" name="CustomShape 3"/>
          <p:cNvSpPr/>
          <p:nvPr/>
        </p:nvSpPr>
        <p:spPr>
          <a:xfrm>
            <a:off x="6408000" y="2564280"/>
            <a:ext cx="2856240" cy="45972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400" spc="-1" strike="noStrike">
                <a:solidFill>
                  <a:srgbClr val="1b1b1b"/>
                </a:solidFill>
                <a:latin typeface="Gill Sans Ultra Bold"/>
              </a:rPr>
              <a:t>Explanation</a:t>
            </a:r>
            <a:endParaRPr b="0" lang="en-GB" sz="2400" spc="-1" strike="noStrike">
              <a:solidFill>
                <a:srgbClr val="ffffff"/>
              </a:solidFill>
              <a:latin typeface="Tahoma"/>
            </a:endParaRPr>
          </a:p>
        </p:txBody>
      </p:sp>
      <p:sp>
        <p:nvSpPr>
          <p:cNvPr id="419" name="CustomShape 4"/>
          <p:cNvSpPr/>
          <p:nvPr/>
        </p:nvSpPr>
        <p:spPr>
          <a:xfrm>
            <a:off x="288000" y="3142800"/>
            <a:ext cx="9504000" cy="211320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spAutoFit/>
          </a:bodyPr>
          <a:p>
            <a:pPr>
              <a:lnSpc>
                <a:spcPct val="100000"/>
              </a:lnSpc>
              <a:spcBef>
                <a:spcPts val="1500"/>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US" sz="2400" spc="-1" strike="noStrike">
                <a:solidFill>
                  <a:srgbClr val="ffffff"/>
                </a:solidFill>
                <a:latin typeface="Arial Rounded MT Bold"/>
              </a:rPr>
              <a:t>If you leave either the top, filling or base out, it is not a proper hamburger!</a:t>
            </a:r>
            <a:endParaRPr b="0" lang="en-GB" sz="2400" spc="-1" strike="noStrike">
              <a:solidFill>
                <a:srgbClr val="ffffff"/>
              </a:solidFill>
              <a:latin typeface="Tahoma"/>
            </a:endParaRPr>
          </a:p>
          <a:p>
            <a:pPr>
              <a:lnSpc>
                <a:spcPct val="100000"/>
              </a:lnSpc>
              <a:spcBef>
                <a:spcPts val="1500"/>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US" sz="2400" spc="-1" strike="noStrike">
                <a:solidFill>
                  <a:srgbClr val="ffffff"/>
                </a:solidFill>
                <a:latin typeface="Arial Rounded MT Bold"/>
              </a:rPr>
              <a:t>The same is true when you answer a literature question.  If you leave either the Point, Evidence or Explanation out, it is not a proper answer!</a:t>
            </a:r>
            <a:endParaRPr b="0" lang="en-GB" sz="2400" spc="-1" strike="noStrike">
              <a:solidFill>
                <a:srgbClr val="ffffff"/>
              </a:solidFill>
              <a:latin typeface="Tahoma"/>
            </a:endParaRPr>
          </a:p>
        </p:txBody>
      </p:sp>
    </p:spTree>
  </p:cSld>
  <p:timing>
    <p:tnLst>
      <p:par>
        <p:cTn id="119" dur="indefinite" restart="never" nodeType="tmRoot">
          <p:childTnLst>
            <p:seq>
              <p:cTn id="120" dur="indefinite" nodeType="mainSeq">
                <p:childTnLst>
                  <p:par>
                    <p:cTn id="121" dur="indefinite" nodeType="clickEffect" fill="hold">
                      <p:stCondLst>
                        <p:cond delay="indefinite"/>
                      </p:stCondLst>
                      <p:childTnLst>
                        <p:par>
                          <p:cTn id="122" dur="indefinite" nodeType="withEffect" fill="hold">
                            <p:stCondLst>
                              <p:cond delay="0"/>
                            </p:stCondLst>
                            <p:childTnLst>
                              <p:par>
                                <p:cTn id="123" dur="indefinite" nodeType="clickEffect" fill="hold" presetClass="entr" presetID="31">
                                  <p:stCondLst>
                                    <p:cond delay="0"/>
                                  </p:stCondLst>
                                  <p:childTnLst>
                                    <p:set>
                                      <p:cBhvr>
                                        <p:cTn id="124" dur="1" fill="hold">
                                          <p:stCondLst>
                                            <p:cond delay="0"/>
                                          </p:stCondLst>
                                        </p:cTn>
                                        <p:tgtEl>
                                          <p:spTgt spid="414"/>
                                        </p:tgtEl>
                                        <p:attrNameLst>
                                          <p:attrName>style.visibility</p:attrName>
                                        </p:attrNameLst>
                                      </p:cBhvr>
                                      <p:to>
                                        <p:strVal val="visible"/>
                                      </p:to>
                                    </p:set>
                                    <p:anim calcmode="lin" valueType="num">
                                      <p:cBhvr additive="repl">
                                        <p:cTn id="125" dur="1000" fill="hold"/>
                                        <p:tgtEl>
                                          <p:spTgt spid="414"/>
                                        </p:tgtEl>
                                        <p:attrNameLst>
                                          <p:attrName>ppt_w</p:attrName>
                                        </p:attrNameLst>
                                      </p:cBhvr>
                                      <p:tavLst>
                                        <p:tav tm="0">
                                          <p:val>
                                            <p:strVal val="0"/>
                                          </p:val>
                                        </p:tav>
                                        <p:tav tm="100000">
                                          <p:val>
                                            <p:strVal val="#ppt_w"/>
                                          </p:val>
                                        </p:tav>
                                      </p:tavLst>
                                    </p:anim>
                                    <p:anim calcmode="lin" valueType="num">
                                      <p:cBhvr additive="repl">
                                        <p:cTn id="126" dur="1000" fill="hold"/>
                                        <p:tgtEl>
                                          <p:spTgt spid="414"/>
                                        </p:tgtEl>
                                        <p:attrNameLst>
                                          <p:attrName>ppt_h</p:attrName>
                                        </p:attrNameLst>
                                      </p:cBhvr>
                                      <p:tavLst>
                                        <p:tav tm="0">
                                          <p:val>
                                            <p:strVal val="0"/>
                                          </p:val>
                                        </p:tav>
                                        <p:tav tm="100000">
                                          <p:val>
                                            <p:strVal val="#ppt_h"/>
                                          </p:val>
                                        </p:tav>
                                      </p:tavLst>
                                    </p:anim>
                                    <p:anim calcmode="lin" valueType="num">
                                      <p:cBhvr additive="repl">
                                        <p:cTn id="127" dur="1000" fill="hold"/>
                                        <p:tgtEl>
                                          <p:spTgt spid="414"/>
                                        </p:tgtEl>
                                        <p:attrNameLst>
                                          <p:attrName>r</p:attrName>
                                        </p:attrNameLst>
                                      </p:cBhvr>
                                      <p:tavLst>
                                        <p:tav tm="0">
                                          <p:val>
                                            <p:strVal val="90"/>
                                          </p:val>
                                        </p:tav>
                                        <p:tav tm="100000">
                                          <p:val>
                                            <p:strVal val="0"/>
                                          </p:val>
                                        </p:tav>
                                      </p:tavLst>
                                    </p:anim>
                                    <p:animEffect filter="fade" transition="in">
                                      <p:cBhvr additive="repl">
                                        <p:cTn id="128" dur="1000"/>
                                        <p:tgtEl>
                                          <p:spTgt spid="414"/>
                                        </p:tgtEl>
                                      </p:cBhvr>
                                    </p:animEffect>
                                  </p:childTnLst>
                                </p:cTn>
                              </p:par>
                            </p:childTnLst>
                          </p:cTn>
                        </p:par>
                      </p:childTnLst>
                    </p:cTn>
                  </p:par>
                  <p:par>
                    <p:cTn id="129" dur="indefinite" nodeType="clickEffect" fill="hold">
                      <p:stCondLst>
                        <p:cond delay="indefinite"/>
                      </p:stCondLst>
                      <p:childTnLst>
                        <p:par>
                          <p:cTn id="130" dur="indefinite" nodeType="withEffect" fill="hold">
                            <p:stCondLst>
                              <p:cond delay="0"/>
                            </p:stCondLst>
                            <p:childTnLst>
                              <p:par>
                                <p:cTn id="131" dur="indefinite" nodeType="clickEffect" fill="hold" presetClass="entr" presetID="2" presetSubtype="4">
                                  <p:stCondLst>
                                    <p:cond delay="0"/>
                                  </p:stCondLst>
                                  <p:childTnLst>
                                    <p:set>
                                      <p:cBhvr>
                                        <p:cTn id="132" dur="1" fill="hold">
                                          <p:stCondLst>
                                            <p:cond delay="0"/>
                                          </p:stCondLst>
                                        </p:cTn>
                                        <p:tgtEl>
                                          <p:spTgt spid="416"/>
                                        </p:tgtEl>
                                        <p:attrNameLst>
                                          <p:attrName>style.visibility</p:attrName>
                                        </p:attrNameLst>
                                      </p:cBhvr>
                                      <p:to>
                                        <p:strVal val="visible"/>
                                      </p:to>
                                    </p:set>
                                    <p:anim calcmode="lin" valueType="num">
                                      <p:cBhvr additive="repl">
                                        <p:cTn id="133" dur="1000" fill="hold"/>
                                        <p:tgtEl>
                                          <p:spTgt spid="416"/>
                                        </p:tgtEl>
                                        <p:attrNameLst>
                                          <p:attrName>ppt_x</p:attrName>
                                        </p:attrNameLst>
                                      </p:cBhvr>
                                      <p:tavLst>
                                        <p:tav tm="0">
                                          <p:val>
                                            <p:strVal val="#ppt_x"/>
                                          </p:val>
                                        </p:tav>
                                        <p:tav tm="100000">
                                          <p:val>
                                            <p:strVal val="#ppt_x"/>
                                          </p:val>
                                        </p:tav>
                                      </p:tavLst>
                                    </p:anim>
                                    <p:anim calcmode="lin" valueType="num">
                                      <p:cBhvr additive="repl">
                                        <p:cTn id="134" dur="1000" fill="hold"/>
                                        <p:tgtEl>
                                          <p:spTgt spid="416"/>
                                        </p:tgtEl>
                                        <p:attrNameLst>
                                          <p:attrName>ppt_y</p:attrName>
                                        </p:attrNameLst>
                                      </p:cBhvr>
                                      <p:tavLst>
                                        <p:tav tm="0">
                                          <p:val>
                                            <p:strVal val="1+#ppt_h/2"/>
                                          </p:val>
                                        </p:tav>
                                        <p:tav tm="100000">
                                          <p:val>
                                            <p:strVal val="#ppt_y"/>
                                          </p:val>
                                        </p:tav>
                                      </p:tavLst>
                                    </p:anim>
                                  </p:childTnLst>
                                </p:cTn>
                              </p:par>
                            </p:childTnLst>
                          </p:cTn>
                        </p:par>
                      </p:childTnLst>
                    </p:cTn>
                  </p:par>
                  <p:par>
                    <p:cTn id="135" dur="indefinite" nodeType="clickEffect" fill="hold">
                      <p:stCondLst>
                        <p:cond delay="indefinite"/>
                      </p:stCondLst>
                      <p:childTnLst>
                        <p:par>
                          <p:cTn id="136" dur="indefinite" nodeType="withEffect" fill="hold">
                            <p:stCondLst>
                              <p:cond delay="0"/>
                            </p:stCondLst>
                            <p:childTnLst>
                              <p:par>
                                <p:cTn id="137" dur="indefinite" nodeType="clickEffect" fill="hold" presetClass="entr" presetID="2" presetSubtype="4">
                                  <p:stCondLst>
                                    <p:cond delay="0"/>
                                  </p:stCondLst>
                                  <p:childTnLst>
                                    <p:set>
                                      <p:cBhvr>
                                        <p:cTn id="138" dur="1" fill="hold">
                                          <p:stCondLst>
                                            <p:cond delay="0"/>
                                          </p:stCondLst>
                                        </p:cTn>
                                        <p:tgtEl>
                                          <p:spTgt spid="417"/>
                                        </p:tgtEl>
                                        <p:attrNameLst>
                                          <p:attrName>style.visibility</p:attrName>
                                        </p:attrNameLst>
                                      </p:cBhvr>
                                      <p:to>
                                        <p:strVal val="visible"/>
                                      </p:to>
                                    </p:set>
                                    <p:anim calcmode="lin" valueType="num">
                                      <p:cBhvr additive="repl">
                                        <p:cTn id="139" dur="1100" fill="hold"/>
                                        <p:tgtEl>
                                          <p:spTgt spid="417"/>
                                        </p:tgtEl>
                                        <p:attrNameLst>
                                          <p:attrName>ppt_x</p:attrName>
                                        </p:attrNameLst>
                                      </p:cBhvr>
                                      <p:tavLst>
                                        <p:tav tm="0">
                                          <p:val>
                                            <p:strVal val="#ppt_x"/>
                                          </p:val>
                                        </p:tav>
                                        <p:tav tm="100000">
                                          <p:val>
                                            <p:strVal val="#ppt_x"/>
                                          </p:val>
                                        </p:tav>
                                      </p:tavLst>
                                    </p:anim>
                                    <p:anim calcmode="lin" valueType="num">
                                      <p:cBhvr additive="repl">
                                        <p:cTn id="140" dur="1100" fill="hold"/>
                                        <p:tgtEl>
                                          <p:spTgt spid="417"/>
                                        </p:tgtEl>
                                        <p:attrNameLst>
                                          <p:attrName>ppt_y</p:attrName>
                                        </p:attrNameLst>
                                      </p:cBhvr>
                                      <p:tavLst>
                                        <p:tav tm="0">
                                          <p:val>
                                            <p:strVal val="1+#ppt_h/2"/>
                                          </p:val>
                                        </p:tav>
                                        <p:tav tm="100000">
                                          <p:val>
                                            <p:strVal val="#ppt_y"/>
                                          </p:val>
                                        </p:tav>
                                      </p:tavLst>
                                    </p:anim>
                                  </p:childTnLst>
                                </p:cTn>
                              </p:par>
                            </p:childTnLst>
                          </p:cTn>
                        </p:par>
                      </p:childTnLst>
                    </p:cTn>
                  </p:par>
                  <p:par>
                    <p:cTn id="141" dur="indefinite" nodeType="clickEffect" fill="hold">
                      <p:stCondLst>
                        <p:cond delay="indefinite"/>
                      </p:stCondLst>
                      <p:childTnLst>
                        <p:par>
                          <p:cTn id="142" dur="indefinite" nodeType="withEffect" fill="hold">
                            <p:stCondLst>
                              <p:cond delay="0"/>
                            </p:stCondLst>
                            <p:childTnLst>
                              <p:par>
                                <p:cTn id="143" dur="indefinite" nodeType="clickEffect" fill="hold" presetClass="entr" presetID="2" presetSubtype="4">
                                  <p:stCondLst>
                                    <p:cond delay="0"/>
                                  </p:stCondLst>
                                  <p:childTnLst>
                                    <p:set>
                                      <p:cBhvr>
                                        <p:cTn id="144" dur="1" fill="hold">
                                          <p:stCondLst>
                                            <p:cond delay="0"/>
                                          </p:stCondLst>
                                        </p:cTn>
                                        <p:tgtEl>
                                          <p:spTgt spid="418"/>
                                        </p:tgtEl>
                                        <p:attrNameLst>
                                          <p:attrName>style.visibility</p:attrName>
                                        </p:attrNameLst>
                                      </p:cBhvr>
                                      <p:to>
                                        <p:strVal val="visible"/>
                                      </p:to>
                                    </p:set>
                                    <p:anim calcmode="lin" valueType="num">
                                      <p:cBhvr additive="repl">
                                        <p:cTn id="145" dur="1200" fill="hold"/>
                                        <p:tgtEl>
                                          <p:spTgt spid="418"/>
                                        </p:tgtEl>
                                        <p:attrNameLst>
                                          <p:attrName>ppt_x</p:attrName>
                                        </p:attrNameLst>
                                      </p:cBhvr>
                                      <p:tavLst>
                                        <p:tav tm="0">
                                          <p:val>
                                            <p:strVal val="#ppt_x"/>
                                          </p:val>
                                        </p:tav>
                                        <p:tav tm="100000">
                                          <p:val>
                                            <p:strVal val="#ppt_x"/>
                                          </p:val>
                                        </p:tav>
                                      </p:tavLst>
                                    </p:anim>
                                    <p:anim calcmode="lin" valueType="num">
                                      <p:cBhvr additive="repl">
                                        <p:cTn id="146" dur="1200" fill="hold"/>
                                        <p:tgtEl>
                                          <p:spTgt spid="418"/>
                                        </p:tgtEl>
                                        <p:attrNameLst>
                                          <p:attrName>ppt_y</p:attrName>
                                        </p:attrNameLst>
                                      </p:cBhvr>
                                      <p:tavLst>
                                        <p:tav tm="0">
                                          <p:val>
                                            <p:strVal val="1+#ppt_h/2"/>
                                          </p:val>
                                        </p:tav>
                                        <p:tav tm="100000">
                                          <p:val>
                                            <p:strVal val="#ppt_y"/>
                                          </p:val>
                                        </p:tav>
                                      </p:tavLst>
                                    </p:anim>
                                  </p:childTnLst>
                                </p:cTn>
                              </p:par>
                            </p:childTnLst>
                          </p:cTn>
                        </p:par>
                      </p:childTnLst>
                    </p:cTn>
                  </p:par>
                  <p:par>
                    <p:cTn id="147" dur="indefinite" nodeType="clickEffect" fill="hold">
                      <p:stCondLst>
                        <p:cond delay="indefinite"/>
                      </p:stCondLst>
                      <p:childTnLst>
                        <p:par>
                          <p:cTn id="148" dur="indefinite" nodeType="withEffect" fill="hold">
                            <p:stCondLst>
                              <p:cond delay="0"/>
                            </p:stCondLst>
                            <p:childTnLst>
                              <p:par>
                                <p:cTn id="149" dur="indefinite" nodeType="clickEffect" fill="hold" presetClass="entr" presetID="26">
                                  <p:stCondLst>
                                    <p:cond delay="0"/>
                                  </p:stCondLst>
                                  <p:childTnLst>
                                    <p:set>
                                      <p:cBhvr>
                                        <p:cTn id="150" dur="1" fill="hold">
                                          <p:stCondLst>
                                            <p:cond delay="0"/>
                                          </p:stCondLst>
                                        </p:cTn>
                                        <p:tgtEl>
                                          <p:spTgt spid="419">
                                            <p:txEl>
                                              <p:pRg st="0" end="0"/>
                                            </p:txEl>
                                          </p:spTgt>
                                        </p:tgtEl>
                                        <p:attrNameLst>
                                          <p:attrName>style.visibility</p:attrName>
                                        </p:attrNameLst>
                                      </p:cBhvr>
                                      <p:to>
                                        <p:strVal val="visible"/>
                                      </p:to>
                                    </p:set>
                                    <p:animEffect filter="wipe(down)" transition="in">
                                      <p:cBhvr additive="repl">
                                        <p:cTn id="151" dur="348">
                                          <p:stCondLst>
                                            <p:cond delay="0"/>
                                          </p:stCondLst>
                                        </p:cTn>
                                        <p:tgtEl>
                                          <p:spTgt spid="419">
                                            <p:txEl>
                                              <p:pRg st="0" end="0"/>
                                            </p:txEl>
                                          </p:spTgt>
                                        </p:tgtEl>
                                      </p:cBhvr>
                                    </p:animEffect>
                                    <p:anim calcmode="lin" valueType="num">
                                      <p:cBhvr additive="repl">
                                        <p:cTn id="152" dur="1093">
                                          <p:stCondLst>
                                            <p:cond delay="0"/>
                                          </p:stCondLst>
                                        </p:cTn>
                                        <p:tgtEl>
                                          <p:spTgt spid="419">
                                            <p:txEl>
                                              <p:pRg st="0" end="0"/>
                                            </p:txEl>
                                          </p:spTgt>
                                        </p:tgtEl>
                                        <p:attrNameLst>
                                          <p:attrName>ppt_x</p:attrName>
                                        </p:attrNameLst>
                                      </p:cBhvr>
                                      <p:tavLst>
                                        <p:tav tm="0">
                                          <p:val>
                                            <p:strVal val="#ppt_x-0.25"/>
                                          </p:val>
                                        </p:tav>
                                        <p:tav tm="100000">
                                          <p:val>
                                            <p:strVal val="#ppt_x"/>
                                          </p:val>
                                        </p:tav>
                                      </p:tavLst>
                                    </p:anim>
                                    <p:anim calcmode="lin" valueType="num">
                                      <p:cBhvr additive="repl">
                                        <p:cTn id="153" dur="398">
                                          <p:stCondLst>
                                            <p:cond delay="0"/>
                                          </p:stCondLst>
                                        </p:cTn>
                                        <p:tgtEl>
                                          <p:spTgt spid="419">
                                            <p:txEl>
                                              <p:pRg st="0" end="0"/>
                                            </p:txEl>
                                          </p:spTgt>
                                        </p:tgtEl>
                                        <p:attrNameLst>
                                          <p:attrName>ppt_y</p:attrName>
                                        </p:attrNameLst>
                                      </p:cBhvr>
                                      <p:tavLst>
                                        <p:tav fmla="y-sin(pi*$)/3" tm="0">
                                          <p:val>
                                            <p:strVal val="0.5"/>
                                          </p:val>
                                        </p:tav>
                                        <p:tav fmla="y-sin(pi*$)/3" tm="100000">
                                          <p:val>
                                            <p:strVal val="1"/>
                                          </p:val>
                                        </p:tav>
                                      </p:tavLst>
                                    </p:anim>
                                    <p:anim calcmode="lin" valueType="num">
                                      <p:cBhvr additive="repl">
                                        <p:cTn id="154" dur="398">
                                          <p:stCondLst>
                                            <p:cond delay="398"/>
                                          </p:stCondLst>
                                        </p:cTn>
                                        <p:tgtEl>
                                          <p:spTgt spid="419">
                                            <p:txEl>
                                              <p:pRg st="0" end="0"/>
                                            </p:txEl>
                                          </p:spTgt>
                                        </p:tgtEl>
                                        <p:attrNameLst>
                                          <p:attrName>ppt_y</p:attrName>
                                        </p:attrNameLst>
                                      </p:cBhvr>
                                      <p:tavLst>
                                        <p:tav fmla="y-sin(pi*$)/9" tm="0">
                                          <p:val>
                                            <p:strVal val="0"/>
                                          </p:val>
                                        </p:tav>
                                        <p:tav fmla="y-sin(pi*$)/9" tm="100000">
                                          <p:val>
                                            <p:strVal val="1"/>
                                          </p:val>
                                        </p:tav>
                                      </p:tavLst>
                                    </p:anim>
                                    <p:anim calcmode="lin" valueType="num">
                                      <p:cBhvr additive="repl">
                                        <p:cTn id="155" dur="199">
                                          <p:stCondLst>
                                            <p:cond delay="794"/>
                                          </p:stCondLst>
                                        </p:cTn>
                                        <p:tgtEl>
                                          <p:spTgt spid="419">
                                            <p:txEl>
                                              <p:pRg st="0" end="0"/>
                                            </p:txEl>
                                          </p:spTgt>
                                        </p:tgtEl>
                                        <p:attrNameLst>
                                          <p:attrName>ppt_y</p:attrName>
                                        </p:attrNameLst>
                                      </p:cBhvr>
                                      <p:tavLst>
                                        <p:tav fmla="y-sin(pi*$)/27" tm="0">
                                          <p:val>
                                            <p:strVal val="0"/>
                                          </p:val>
                                        </p:tav>
                                        <p:tav fmla="y-sin(pi*$)/27" tm="100000">
                                          <p:val>
                                            <p:strVal val="1"/>
                                          </p:val>
                                        </p:tav>
                                      </p:tavLst>
                                    </p:anim>
                                    <p:anim calcmode="lin" valueType="num">
                                      <p:cBhvr additive="repl">
                                        <p:cTn id="156" dur="98">
                                          <p:stCondLst>
                                            <p:cond delay="994"/>
                                          </p:stCondLst>
                                        </p:cTn>
                                        <p:tgtEl>
                                          <p:spTgt spid="419">
                                            <p:txEl>
                                              <p:pRg st="0" end="0"/>
                                            </p:txEl>
                                          </p:spTgt>
                                        </p:tgtEl>
                                        <p:attrNameLst>
                                          <p:attrName>ppt_y</p:attrName>
                                        </p:attrNameLst>
                                      </p:cBhvr>
                                      <p:tavLst>
                                        <p:tav fmla="y-sin(pi*$)/81" tm="0">
                                          <p:val>
                                            <p:strVal val="0"/>
                                          </p:val>
                                        </p:tav>
                                        <p:tav fmla="y-sin(pi*$)/81" tm="100000">
                                          <p:val>
                                            <p:strVal val="1"/>
                                          </p:val>
                                        </p:tav>
                                      </p:tavLst>
                                    </p:anim>
                                    <p:animScale>
                                      <p:cBhvr>
                                        <p:cTn id="157" dur="16" fill="hold">
                                          <p:stCondLst>
                                            <p:cond delay="390"/>
                                          </p:stCondLst>
                                        </p:cTn>
                                        <p:tgtEl>
                                          <p:spTgt spid="419">
                                            <p:txEl>
                                              <p:pRg st="0" end="0"/>
                                            </p:txEl>
                                          </p:spTgt>
                                        </p:tgtEl>
                                      </p:cBhvr>
                                      <p:to x="100000" y="60000"/>
                                    </p:animScale>
                                    <p:animScale>
                                      <p:cBhvr>
                                        <p:cTn id="158" dur="100" fill="hold">
                                          <p:stCondLst>
                                            <p:cond delay="406"/>
                                          </p:stCondLst>
                                        </p:cTn>
                                        <p:tgtEl>
                                          <p:spTgt spid="419">
                                            <p:txEl>
                                              <p:pRg st="0" end="0"/>
                                            </p:txEl>
                                          </p:spTgt>
                                        </p:tgtEl>
                                      </p:cBhvr>
                                      <p:to x="100000" y="100000"/>
                                    </p:animScale>
                                    <p:animScale>
                                      <p:cBhvr>
                                        <p:cTn id="159" dur="16" fill="hold">
                                          <p:stCondLst>
                                            <p:cond delay="787"/>
                                          </p:stCondLst>
                                        </p:cTn>
                                        <p:tgtEl>
                                          <p:spTgt spid="419">
                                            <p:txEl>
                                              <p:pRg st="0" end="0"/>
                                            </p:txEl>
                                          </p:spTgt>
                                        </p:tgtEl>
                                      </p:cBhvr>
                                      <p:to x="100000" y="80000"/>
                                    </p:animScale>
                                    <p:animScale>
                                      <p:cBhvr>
                                        <p:cTn id="160" dur="100" fill="hold">
                                          <p:stCondLst>
                                            <p:cond delay="803"/>
                                          </p:stCondLst>
                                        </p:cTn>
                                        <p:tgtEl>
                                          <p:spTgt spid="419">
                                            <p:txEl>
                                              <p:pRg st="0" end="0"/>
                                            </p:txEl>
                                          </p:spTgt>
                                        </p:tgtEl>
                                      </p:cBhvr>
                                      <p:to x="100000" y="100000"/>
                                    </p:animScale>
                                    <p:animScale>
                                      <p:cBhvr>
                                        <p:cTn id="161" dur="16" fill="hold">
                                          <p:stCondLst>
                                            <p:cond delay="985"/>
                                          </p:stCondLst>
                                        </p:cTn>
                                        <p:tgtEl>
                                          <p:spTgt spid="419">
                                            <p:txEl>
                                              <p:pRg st="0" end="0"/>
                                            </p:txEl>
                                          </p:spTgt>
                                        </p:tgtEl>
                                      </p:cBhvr>
                                      <p:to x="100000" y="90000"/>
                                    </p:animScale>
                                    <p:animScale>
                                      <p:cBhvr>
                                        <p:cTn id="162" dur="100" fill="hold">
                                          <p:stCondLst>
                                            <p:cond delay="1000"/>
                                          </p:stCondLst>
                                        </p:cTn>
                                        <p:tgtEl>
                                          <p:spTgt spid="419">
                                            <p:txEl>
                                              <p:pRg st="0" end="0"/>
                                            </p:txEl>
                                          </p:spTgt>
                                        </p:tgtEl>
                                      </p:cBhvr>
                                      <p:to x="100000" y="100000"/>
                                    </p:animScale>
                                    <p:animScale>
                                      <p:cBhvr>
                                        <p:cTn id="163" dur="16" fill="hold">
                                          <p:stCondLst>
                                            <p:cond delay="1085"/>
                                          </p:stCondLst>
                                        </p:cTn>
                                        <p:tgtEl>
                                          <p:spTgt spid="419">
                                            <p:txEl>
                                              <p:pRg st="0" end="0"/>
                                            </p:txEl>
                                          </p:spTgt>
                                        </p:tgtEl>
                                      </p:cBhvr>
                                      <p:to x="100000" y="95000"/>
                                    </p:animScale>
                                    <p:animScale>
                                      <p:cBhvr>
                                        <p:cTn id="164" dur="100" fill="hold">
                                          <p:stCondLst>
                                            <p:cond delay="1100"/>
                                          </p:stCondLst>
                                        </p:cTn>
                                        <p:tgtEl>
                                          <p:spTgt spid="419">
                                            <p:txEl>
                                              <p:pRg st="0" end="0"/>
                                            </p:txEl>
                                          </p:spTgt>
                                        </p:tgtEl>
                                      </p:cBhvr>
                                      <p:to x="100000" y="100000"/>
                                    </p:animScale>
                                  </p:childTnLst>
                                </p:cTn>
                              </p:par>
                            </p:childTnLst>
                          </p:cTn>
                        </p:par>
                      </p:childTnLst>
                    </p:cTn>
                  </p:par>
                  <p:par>
                    <p:cTn id="165" dur="indefinite" nodeType="clickEffect" fill="hold">
                      <p:stCondLst>
                        <p:cond delay="indefinite"/>
                      </p:stCondLst>
                      <p:childTnLst>
                        <p:par>
                          <p:cTn id="166" dur="indefinite" nodeType="withEffect" fill="hold">
                            <p:stCondLst>
                              <p:cond delay="0"/>
                            </p:stCondLst>
                            <p:childTnLst>
                              <p:par>
                                <p:cTn id="167" dur="indefinite" nodeType="clickEffect" fill="hold" presetClass="entr" presetID="26">
                                  <p:stCondLst>
                                    <p:cond delay="0"/>
                                  </p:stCondLst>
                                  <p:childTnLst>
                                    <p:set>
                                      <p:cBhvr>
                                        <p:cTn id="168" dur="1" fill="hold">
                                          <p:stCondLst>
                                            <p:cond delay="0"/>
                                          </p:stCondLst>
                                        </p:cTn>
                                        <p:tgtEl>
                                          <p:spTgt spid="419">
                                            <p:txEl>
                                              <p:pRg st="1" end="1"/>
                                            </p:txEl>
                                          </p:spTgt>
                                        </p:tgtEl>
                                        <p:attrNameLst>
                                          <p:attrName>style.visibility</p:attrName>
                                        </p:attrNameLst>
                                      </p:cBhvr>
                                      <p:to>
                                        <p:strVal val="visible"/>
                                      </p:to>
                                    </p:set>
                                    <p:animEffect filter="wipe(down)" transition="in">
                                      <p:cBhvr additive="repl">
                                        <p:cTn id="169" dur="348">
                                          <p:stCondLst>
                                            <p:cond delay="0"/>
                                          </p:stCondLst>
                                        </p:cTn>
                                        <p:tgtEl>
                                          <p:spTgt spid="419">
                                            <p:txEl>
                                              <p:pRg st="1" end="1"/>
                                            </p:txEl>
                                          </p:spTgt>
                                        </p:tgtEl>
                                      </p:cBhvr>
                                    </p:animEffect>
                                    <p:anim calcmode="lin" valueType="num">
                                      <p:cBhvr additive="repl">
                                        <p:cTn id="170" dur="1093">
                                          <p:stCondLst>
                                            <p:cond delay="0"/>
                                          </p:stCondLst>
                                        </p:cTn>
                                        <p:tgtEl>
                                          <p:spTgt spid="419">
                                            <p:txEl>
                                              <p:pRg st="1" end="1"/>
                                            </p:txEl>
                                          </p:spTgt>
                                        </p:tgtEl>
                                        <p:attrNameLst>
                                          <p:attrName>ppt_x</p:attrName>
                                        </p:attrNameLst>
                                      </p:cBhvr>
                                      <p:tavLst>
                                        <p:tav tm="0">
                                          <p:val>
                                            <p:strVal val="#ppt_x-0.25"/>
                                          </p:val>
                                        </p:tav>
                                        <p:tav tm="100000">
                                          <p:val>
                                            <p:strVal val="#ppt_x"/>
                                          </p:val>
                                        </p:tav>
                                      </p:tavLst>
                                    </p:anim>
                                    <p:anim calcmode="lin" valueType="num">
                                      <p:cBhvr additive="repl">
                                        <p:cTn id="171" dur="398">
                                          <p:stCondLst>
                                            <p:cond delay="0"/>
                                          </p:stCondLst>
                                        </p:cTn>
                                        <p:tgtEl>
                                          <p:spTgt spid="419">
                                            <p:txEl>
                                              <p:pRg st="1" end="1"/>
                                            </p:txEl>
                                          </p:spTgt>
                                        </p:tgtEl>
                                        <p:attrNameLst>
                                          <p:attrName>ppt_y</p:attrName>
                                        </p:attrNameLst>
                                      </p:cBhvr>
                                      <p:tavLst>
                                        <p:tav fmla="y-sin(pi*$)/3" tm="0">
                                          <p:val>
                                            <p:strVal val="0.5"/>
                                          </p:val>
                                        </p:tav>
                                        <p:tav fmla="y-sin(pi*$)/3" tm="100000">
                                          <p:val>
                                            <p:strVal val="1"/>
                                          </p:val>
                                        </p:tav>
                                      </p:tavLst>
                                    </p:anim>
                                    <p:anim calcmode="lin" valueType="num">
                                      <p:cBhvr additive="repl">
                                        <p:cTn id="172" dur="398">
                                          <p:stCondLst>
                                            <p:cond delay="398"/>
                                          </p:stCondLst>
                                        </p:cTn>
                                        <p:tgtEl>
                                          <p:spTgt spid="419">
                                            <p:txEl>
                                              <p:pRg st="1" end="1"/>
                                            </p:txEl>
                                          </p:spTgt>
                                        </p:tgtEl>
                                        <p:attrNameLst>
                                          <p:attrName>ppt_y</p:attrName>
                                        </p:attrNameLst>
                                      </p:cBhvr>
                                      <p:tavLst>
                                        <p:tav fmla="y-sin(pi*$)/9" tm="0">
                                          <p:val>
                                            <p:strVal val="0"/>
                                          </p:val>
                                        </p:tav>
                                        <p:tav fmla="y-sin(pi*$)/9" tm="100000">
                                          <p:val>
                                            <p:strVal val="1"/>
                                          </p:val>
                                        </p:tav>
                                      </p:tavLst>
                                    </p:anim>
                                    <p:anim calcmode="lin" valueType="num">
                                      <p:cBhvr additive="repl">
                                        <p:cTn id="173" dur="199">
                                          <p:stCondLst>
                                            <p:cond delay="794"/>
                                          </p:stCondLst>
                                        </p:cTn>
                                        <p:tgtEl>
                                          <p:spTgt spid="419">
                                            <p:txEl>
                                              <p:pRg st="1" end="1"/>
                                            </p:txEl>
                                          </p:spTgt>
                                        </p:tgtEl>
                                        <p:attrNameLst>
                                          <p:attrName>ppt_y</p:attrName>
                                        </p:attrNameLst>
                                      </p:cBhvr>
                                      <p:tavLst>
                                        <p:tav fmla="y-sin(pi*$)/27" tm="0">
                                          <p:val>
                                            <p:strVal val="0"/>
                                          </p:val>
                                        </p:tav>
                                        <p:tav fmla="y-sin(pi*$)/27" tm="100000">
                                          <p:val>
                                            <p:strVal val="1"/>
                                          </p:val>
                                        </p:tav>
                                      </p:tavLst>
                                    </p:anim>
                                    <p:anim calcmode="lin" valueType="num">
                                      <p:cBhvr additive="repl">
                                        <p:cTn id="174" dur="98">
                                          <p:stCondLst>
                                            <p:cond delay="994"/>
                                          </p:stCondLst>
                                        </p:cTn>
                                        <p:tgtEl>
                                          <p:spTgt spid="419">
                                            <p:txEl>
                                              <p:pRg st="1" end="1"/>
                                            </p:txEl>
                                          </p:spTgt>
                                        </p:tgtEl>
                                        <p:attrNameLst>
                                          <p:attrName>ppt_y</p:attrName>
                                        </p:attrNameLst>
                                      </p:cBhvr>
                                      <p:tavLst>
                                        <p:tav fmla="y-sin(pi*$)/81" tm="0">
                                          <p:val>
                                            <p:strVal val="0"/>
                                          </p:val>
                                        </p:tav>
                                        <p:tav fmla="y-sin(pi*$)/81" tm="100000">
                                          <p:val>
                                            <p:strVal val="1"/>
                                          </p:val>
                                        </p:tav>
                                      </p:tavLst>
                                    </p:anim>
                                    <p:animScale>
                                      <p:cBhvr>
                                        <p:cTn id="175" dur="16" fill="hold">
                                          <p:stCondLst>
                                            <p:cond delay="390"/>
                                          </p:stCondLst>
                                        </p:cTn>
                                        <p:tgtEl>
                                          <p:spTgt spid="419">
                                            <p:txEl>
                                              <p:pRg st="1" end="1"/>
                                            </p:txEl>
                                          </p:spTgt>
                                        </p:tgtEl>
                                      </p:cBhvr>
                                      <p:to x="100000" y="60000"/>
                                    </p:animScale>
                                    <p:animScale>
                                      <p:cBhvr>
                                        <p:cTn id="176" dur="100" fill="hold">
                                          <p:stCondLst>
                                            <p:cond delay="406"/>
                                          </p:stCondLst>
                                        </p:cTn>
                                        <p:tgtEl>
                                          <p:spTgt spid="419">
                                            <p:txEl>
                                              <p:pRg st="1" end="1"/>
                                            </p:txEl>
                                          </p:spTgt>
                                        </p:tgtEl>
                                      </p:cBhvr>
                                      <p:to x="100000" y="100000"/>
                                    </p:animScale>
                                    <p:animScale>
                                      <p:cBhvr>
                                        <p:cTn id="177" dur="16" fill="hold">
                                          <p:stCondLst>
                                            <p:cond delay="787"/>
                                          </p:stCondLst>
                                        </p:cTn>
                                        <p:tgtEl>
                                          <p:spTgt spid="419">
                                            <p:txEl>
                                              <p:pRg st="1" end="1"/>
                                            </p:txEl>
                                          </p:spTgt>
                                        </p:tgtEl>
                                      </p:cBhvr>
                                      <p:to x="100000" y="80000"/>
                                    </p:animScale>
                                    <p:animScale>
                                      <p:cBhvr>
                                        <p:cTn id="178" dur="100" fill="hold">
                                          <p:stCondLst>
                                            <p:cond delay="803"/>
                                          </p:stCondLst>
                                        </p:cTn>
                                        <p:tgtEl>
                                          <p:spTgt spid="419">
                                            <p:txEl>
                                              <p:pRg st="1" end="1"/>
                                            </p:txEl>
                                          </p:spTgt>
                                        </p:tgtEl>
                                      </p:cBhvr>
                                      <p:to x="100000" y="100000"/>
                                    </p:animScale>
                                    <p:animScale>
                                      <p:cBhvr>
                                        <p:cTn id="179" dur="16" fill="hold">
                                          <p:stCondLst>
                                            <p:cond delay="985"/>
                                          </p:stCondLst>
                                        </p:cTn>
                                        <p:tgtEl>
                                          <p:spTgt spid="419">
                                            <p:txEl>
                                              <p:pRg st="1" end="1"/>
                                            </p:txEl>
                                          </p:spTgt>
                                        </p:tgtEl>
                                      </p:cBhvr>
                                      <p:to x="100000" y="90000"/>
                                    </p:animScale>
                                    <p:animScale>
                                      <p:cBhvr>
                                        <p:cTn id="180" dur="100" fill="hold">
                                          <p:stCondLst>
                                            <p:cond delay="1000"/>
                                          </p:stCondLst>
                                        </p:cTn>
                                        <p:tgtEl>
                                          <p:spTgt spid="419">
                                            <p:txEl>
                                              <p:pRg st="1" end="1"/>
                                            </p:txEl>
                                          </p:spTgt>
                                        </p:tgtEl>
                                      </p:cBhvr>
                                      <p:to x="100000" y="100000"/>
                                    </p:animScale>
                                    <p:animScale>
                                      <p:cBhvr>
                                        <p:cTn id="181" dur="16" fill="hold">
                                          <p:stCondLst>
                                            <p:cond delay="1085"/>
                                          </p:stCondLst>
                                        </p:cTn>
                                        <p:tgtEl>
                                          <p:spTgt spid="419">
                                            <p:txEl>
                                              <p:pRg st="1" end="1"/>
                                            </p:txEl>
                                          </p:spTgt>
                                        </p:tgtEl>
                                      </p:cBhvr>
                                      <p:to x="100000" y="95000"/>
                                    </p:animScale>
                                    <p:animScale>
                                      <p:cBhvr>
                                        <p:cTn id="182" dur="100" fill="hold">
                                          <p:stCondLst>
                                            <p:cond delay="1100"/>
                                          </p:stCondLst>
                                        </p:cTn>
                                        <p:tgtEl>
                                          <p:spTgt spid="419">
                                            <p:txEl>
                                              <p:pRg st="1" end="1"/>
                                            </p:txEl>
                                          </p:spTgt>
                                        </p:tgtEl>
                                      </p:cBhvr>
                                      <p:to x="100000" y="100000"/>
                                    </p:animScale>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420" name="" descr=""/>
          <p:cNvPicPr/>
          <p:nvPr/>
        </p:nvPicPr>
        <p:blipFill>
          <a:blip r:embed="rId2"/>
          <a:stretch/>
        </p:blipFill>
        <p:spPr>
          <a:xfrm>
            <a:off x="7875000" y="1845000"/>
            <a:ext cx="1650240" cy="2875680"/>
          </a:xfrm>
          <a:prstGeom prst="rect">
            <a:avLst/>
          </a:prstGeom>
          <a:ln>
            <a:noFill/>
          </a:ln>
        </p:spPr>
      </p:pic>
      <p:sp>
        <p:nvSpPr>
          <p:cNvPr id="421" name="CustomShape 1"/>
          <p:cNvSpPr/>
          <p:nvPr/>
        </p:nvSpPr>
        <p:spPr>
          <a:xfrm>
            <a:off x="475560" y="1657440"/>
            <a:ext cx="7392240" cy="340200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a:noAutofit/>
          </a:bodyPr>
          <a:p>
            <a:pPr marL="271440" indent="-271440">
              <a:lnSpc>
                <a:spcPct val="90000"/>
              </a:lnSpc>
              <a:spcBef>
                <a:spcPts val="598"/>
              </a:spcBef>
              <a:buClr>
                <a:srgbClr val="ccb400"/>
              </a:buClr>
              <a:buSzPct val="85000"/>
              <a:buFont typeface="Wingdings 2" charset="2"/>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US" sz="2800" spc="-1" strike="noStrike">
                <a:solidFill>
                  <a:srgbClr val="ffffff"/>
                </a:solidFill>
                <a:latin typeface="Arial"/>
              </a:rPr>
              <a:t>We use PEE to answer comprehension questions about literature (novels)</a:t>
            </a:r>
            <a:endParaRPr b="0" lang="en-GB" sz="2800" spc="-1" strike="noStrike">
              <a:solidFill>
                <a:srgbClr val="ffffff"/>
              </a:solidFill>
              <a:latin typeface="Tahoma"/>
            </a:endParaRPr>
          </a:p>
          <a:p>
            <a:pPr marL="272880" indent="-271440">
              <a:lnSpc>
                <a:spcPct val="9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endParaRPr b="0" lang="en-GB" sz="2800" spc="-1" strike="noStrike">
              <a:solidFill>
                <a:srgbClr val="ffffff"/>
              </a:solidFill>
              <a:latin typeface="Tahoma"/>
            </a:endParaRPr>
          </a:p>
          <a:p>
            <a:pPr marL="271440" indent="-271440">
              <a:lnSpc>
                <a:spcPct val="90000"/>
              </a:lnSpc>
              <a:spcBef>
                <a:spcPts val="598"/>
              </a:spcBef>
              <a:buClr>
                <a:srgbClr val="ccb400"/>
              </a:buClr>
              <a:buSzPct val="85000"/>
              <a:buFont typeface="Wingdings 2" charset="2"/>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US" sz="2800" spc="-1" strike="noStrike">
                <a:solidFill>
                  <a:srgbClr val="ffffff"/>
                </a:solidFill>
                <a:latin typeface="Arial"/>
              </a:rPr>
              <a:t>And later…</a:t>
            </a:r>
            <a:endParaRPr b="0" lang="en-GB" sz="2800" spc="-1" strike="noStrike">
              <a:solidFill>
                <a:srgbClr val="ffffff"/>
              </a:solidFill>
              <a:latin typeface="Tahoma"/>
            </a:endParaRPr>
          </a:p>
          <a:p>
            <a:pPr marL="272880" indent="-271440">
              <a:lnSpc>
                <a:spcPct val="9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endParaRPr b="0" lang="en-GB" sz="2800" spc="-1" strike="noStrike">
              <a:solidFill>
                <a:srgbClr val="ffffff"/>
              </a:solidFill>
              <a:latin typeface="Tahoma"/>
            </a:endParaRPr>
          </a:p>
          <a:p>
            <a:pPr marL="271440" indent="-271440">
              <a:lnSpc>
                <a:spcPct val="90000"/>
              </a:lnSpc>
              <a:spcBef>
                <a:spcPts val="598"/>
              </a:spcBef>
              <a:buClr>
                <a:srgbClr val="ccb400"/>
              </a:buClr>
              <a:buSzPct val="85000"/>
              <a:buFont typeface="Wingdings 2" charset="2"/>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US" sz="2800" spc="-1" strike="noStrike">
                <a:solidFill>
                  <a:srgbClr val="ffffff"/>
                </a:solidFill>
                <a:latin typeface="Arial"/>
              </a:rPr>
              <a:t>You will use it to write literature essays!</a:t>
            </a:r>
            <a:endParaRPr b="0" lang="en-GB" sz="2800" spc="-1" strike="noStrike">
              <a:solidFill>
                <a:srgbClr val="ffffff"/>
              </a:solidFill>
              <a:latin typeface="Tahoma"/>
            </a:endParaRPr>
          </a:p>
        </p:txBody>
      </p:sp>
      <p:pic>
        <p:nvPicPr>
          <p:cNvPr id="422" name="" descr=""/>
          <p:cNvPicPr/>
          <p:nvPr/>
        </p:nvPicPr>
        <p:blipFill>
          <a:blip r:embed="rId3"/>
          <a:stretch/>
        </p:blipFill>
        <p:spPr>
          <a:xfrm>
            <a:off x="477720" y="178560"/>
            <a:ext cx="9072000" cy="1144440"/>
          </a:xfrm>
          <a:prstGeom prst="rect">
            <a:avLst/>
          </a:prstGeom>
          <a:ln>
            <a:noFill/>
          </a:ln>
        </p:spPr>
      </p:pic>
    </p:spTree>
  </p:cSld>
  <p:timing>
    <p:tnLst>
      <p:par>
        <p:cTn id="183" dur="indefinite" restart="never" nodeType="tmRoot">
          <p:childTnLst>
            <p:seq>
              <p:cTn id="184" dur="indefinite" nodeType="mainSeq">
                <p:childTnLst>
                  <p:par>
                    <p:cTn id="185" dur="indefinite" nodeType="clickEffect" fill="hold">
                      <p:stCondLst>
                        <p:cond delay="indefinite"/>
                      </p:stCondLst>
                      <p:childTnLst>
                        <p:par>
                          <p:cTn id="186" dur="indefinite" nodeType="withEffect" fill="hold">
                            <p:stCondLst>
                              <p:cond delay="0"/>
                            </p:stCondLst>
                            <p:childTnLst>
                              <p:par>
                                <p:cTn id="187" dur="indefinite" nodeType="clickEffect" fill="hold" presetClass="entr" presetID="26">
                                  <p:stCondLst>
                                    <p:cond delay="0"/>
                                  </p:stCondLst>
                                  <p:childTnLst>
                                    <p:set>
                                      <p:cBhvr>
                                        <p:cTn id="188" dur="1" fill="hold">
                                          <p:stCondLst>
                                            <p:cond delay="0"/>
                                          </p:stCondLst>
                                        </p:cTn>
                                        <p:tgtEl>
                                          <p:spTgt spid="422"/>
                                        </p:tgtEl>
                                        <p:attrNameLst>
                                          <p:attrName>style.visibility</p:attrName>
                                        </p:attrNameLst>
                                      </p:cBhvr>
                                      <p:to>
                                        <p:strVal val="visible"/>
                                      </p:to>
                                    </p:set>
                                    <p:animEffect filter="wipe(down)" transition="in">
                                      <p:cBhvr additive="repl">
                                        <p:cTn id="189" dur="290">
                                          <p:stCondLst>
                                            <p:cond delay="0"/>
                                          </p:stCondLst>
                                        </p:cTn>
                                        <p:tgtEl>
                                          <p:spTgt spid="422"/>
                                        </p:tgtEl>
                                      </p:cBhvr>
                                    </p:animEffect>
                                    <p:anim calcmode="lin" valueType="num">
                                      <p:cBhvr additive="repl">
                                        <p:cTn id="190" dur="911">
                                          <p:stCondLst>
                                            <p:cond delay="0"/>
                                          </p:stCondLst>
                                        </p:cTn>
                                        <p:tgtEl>
                                          <p:spTgt spid="422"/>
                                        </p:tgtEl>
                                        <p:attrNameLst>
                                          <p:attrName>ppt_x</p:attrName>
                                        </p:attrNameLst>
                                      </p:cBhvr>
                                      <p:tavLst>
                                        <p:tav tm="0">
                                          <p:val>
                                            <p:strVal val="#ppt_x-0.25"/>
                                          </p:val>
                                        </p:tav>
                                        <p:tav tm="100000">
                                          <p:val>
                                            <p:strVal val="#ppt_x"/>
                                          </p:val>
                                        </p:tav>
                                      </p:tavLst>
                                    </p:anim>
                                    <p:anim calcmode="lin" valueType="num">
                                      <p:cBhvr additive="repl">
                                        <p:cTn id="191" dur="332">
                                          <p:stCondLst>
                                            <p:cond delay="0"/>
                                          </p:stCondLst>
                                        </p:cTn>
                                        <p:tgtEl>
                                          <p:spTgt spid="422"/>
                                        </p:tgtEl>
                                        <p:attrNameLst>
                                          <p:attrName>ppt_y</p:attrName>
                                        </p:attrNameLst>
                                      </p:cBhvr>
                                      <p:tavLst>
                                        <p:tav fmla="y-sin(pi*$)/3" tm="0">
                                          <p:val>
                                            <p:strVal val="0.5"/>
                                          </p:val>
                                        </p:tav>
                                        <p:tav fmla="y-sin(pi*$)/3" tm="100000">
                                          <p:val>
                                            <p:strVal val="1"/>
                                          </p:val>
                                        </p:tav>
                                      </p:tavLst>
                                    </p:anim>
                                    <p:anim calcmode="lin" valueType="num">
                                      <p:cBhvr additive="repl">
                                        <p:cTn id="192" dur="332">
                                          <p:stCondLst>
                                            <p:cond delay="332"/>
                                          </p:stCondLst>
                                        </p:cTn>
                                        <p:tgtEl>
                                          <p:spTgt spid="422"/>
                                        </p:tgtEl>
                                        <p:attrNameLst>
                                          <p:attrName>ppt_y</p:attrName>
                                        </p:attrNameLst>
                                      </p:cBhvr>
                                      <p:tavLst>
                                        <p:tav fmla="y-sin(pi*$)/9" tm="0">
                                          <p:val>
                                            <p:strVal val="0"/>
                                          </p:val>
                                        </p:tav>
                                        <p:tav fmla="y-sin(pi*$)/9" tm="100000">
                                          <p:val>
                                            <p:strVal val="1"/>
                                          </p:val>
                                        </p:tav>
                                      </p:tavLst>
                                    </p:anim>
                                    <p:anim calcmode="lin" valueType="num">
                                      <p:cBhvr additive="repl">
                                        <p:cTn id="193" dur="166">
                                          <p:stCondLst>
                                            <p:cond delay="662"/>
                                          </p:stCondLst>
                                        </p:cTn>
                                        <p:tgtEl>
                                          <p:spTgt spid="422"/>
                                        </p:tgtEl>
                                        <p:attrNameLst>
                                          <p:attrName>ppt_y</p:attrName>
                                        </p:attrNameLst>
                                      </p:cBhvr>
                                      <p:tavLst>
                                        <p:tav fmla="y-sin(pi*$)/27" tm="0">
                                          <p:val>
                                            <p:strVal val="0"/>
                                          </p:val>
                                        </p:tav>
                                        <p:tav fmla="y-sin(pi*$)/27" tm="100000">
                                          <p:val>
                                            <p:strVal val="1"/>
                                          </p:val>
                                        </p:tav>
                                      </p:tavLst>
                                    </p:anim>
                                    <p:anim calcmode="lin" valueType="num">
                                      <p:cBhvr additive="repl">
                                        <p:cTn id="194" dur="82">
                                          <p:stCondLst>
                                            <p:cond delay="828"/>
                                          </p:stCondLst>
                                        </p:cTn>
                                        <p:tgtEl>
                                          <p:spTgt spid="422"/>
                                        </p:tgtEl>
                                        <p:attrNameLst>
                                          <p:attrName>ppt_y</p:attrName>
                                        </p:attrNameLst>
                                      </p:cBhvr>
                                      <p:tavLst>
                                        <p:tav fmla="y-sin(pi*$)/81" tm="0">
                                          <p:val>
                                            <p:strVal val="0"/>
                                          </p:val>
                                        </p:tav>
                                        <p:tav fmla="y-sin(pi*$)/81" tm="100000">
                                          <p:val>
                                            <p:strVal val="1"/>
                                          </p:val>
                                        </p:tav>
                                      </p:tavLst>
                                    </p:anim>
                                    <p:animScale>
                                      <p:cBhvr>
                                        <p:cTn id="195" dur="13" fill="hold">
                                          <p:stCondLst>
                                            <p:cond delay="325"/>
                                          </p:stCondLst>
                                        </p:cTn>
                                        <p:tgtEl>
                                          <p:spTgt spid="422"/>
                                        </p:tgtEl>
                                      </p:cBhvr>
                                      <p:to x="100000" y="60000"/>
                                    </p:animScale>
                                    <p:animScale>
                                      <p:cBhvr>
                                        <p:cTn id="196" dur="83" fill="hold">
                                          <p:stCondLst>
                                            <p:cond delay="338"/>
                                          </p:stCondLst>
                                        </p:cTn>
                                        <p:tgtEl>
                                          <p:spTgt spid="422"/>
                                        </p:tgtEl>
                                      </p:cBhvr>
                                      <p:to x="100000" y="100000"/>
                                    </p:animScale>
                                    <p:animScale>
                                      <p:cBhvr>
                                        <p:cTn id="197" dur="13" fill="hold">
                                          <p:stCondLst>
                                            <p:cond delay="656"/>
                                          </p:stCondLst>
                                        </p:cTn>
                                        <p:tgtEl>
                                          <p:spTgt spid="422"/>
                                        </p:tgtEl>
                                      </p:cBhvr>
                                      <p:to x="100000" y="80000"/>
                                    </p:animScale>
                                    <p:animScale>
                                      <p:cBhvr>
                                        <p:cTn id="198" dur="83" fill="hold">
                                          <p:stCondLst>
                                            <p:cond delay="669"/>
                                          </p:stCondLst>
                                        </p:cTn>
                                        <p:tgtEl>
                                          <p:spTgt spid="422"/>
                                        </p:tgtEl>
                                      </p:cBhvr>
                                      <p:to x="100000" y="100000"/>
                                    </p:animScale>
                                    <p:animScale>
                                      <p:cBhvr>
                                        <p:cTn id="199" dur="13" fill="hold">
                                          <p:stCondLst>
                                            <p:cond delay="821"/>
                                          </p:stCondLst>
                                        </p:cTn>
                                        <p:tgtEl>
                                          <p:spTgt spid="422"/>
                                        </p:tgtEl>
                                      </p:cBhvr>
                                      <p:to x="100000" y="90000"/>
                                    </p:animScale>
                                    <p:animScale>
                                      <p:cBhvr>
                                        <p:cTn id="200" dur="83" fill="hold">
                                          <p:stCondLst>
                                            <p:cond delay="834"/>
                                          </p:stCondLst>
                                        </p:cTn>
                                        <p:tgtEl>
                                          <p:spTgt spid="422"/>
                                        </p:tgtEl>
                                      </p:cBhvr>
                                      <p:to x="100000" y="100000"/>
                                    </p:animScale>
                                    <p:animScale>
                                      <p:cBhvr>
                                        <p:cTn id="201" dur="13" fill="hold">
                                          <p:stCondLst>
                                            <p:cond delay="904"/>
                                          </p:stCondLst>
                                        </p:cTn>
                                        <p:tgtEl>
                                          <p:spTgt spid="422"/>
                                        </p:tgtEl>
                                      </p:cBhvr>
                                      <p:to x="100000" y="95000"/>
                                    </p:animScale>
                                    <p:animScale>
                                      <p:cBhvr>
                                        <p:cTn id="202" dur="83" fill="hold">
                                          <p:stCondLst>
                                            <p:cond delay="917"/>
                                          </p:stCondLst>
                                        </p:cTn>
                                        <p:tgtEl>
                                          <p:spTgt spid="422"/>
                                        </p:tgtEl>
                                      </p:cBhvr>
                                      <p:to x="100000" y="100000"/>
                                    </p:animScale>
                                  </p:childTnLst>
                                </p:cTn>
                              </p:par>
                            </p:childTnLst>
                          </p:cTn>
                        </p:par>
                      </p:childTnLst>
                    </p:cTn>
                  </p:par>
                  <p:par>
                    <p:cTn id="203" dur="indefinite" nodeType="clickEffect" fill="hold">
                      <p:stCondLst>
                        <p:cond delay="indefinite"/>
                      </p:stCondLst>
                      <p:childTnLst>
                        <p:par>
                          <p:cTn id="204" dur="indefinite" nodeType="withEffect" fill="hold">
                            <p:stCondLst>
                              <p:cond delay="0"/>
                            </p:stCondLst>
                            <p:childTnLst>
                              <p:par>
                                <p:cTn id="205" dur="indefinite" nodeType="clickEffect" fill="hold" presetClass="entr" presetID="5" presetSubtype="10">
                                  <p:stCondLst>
                                    <p:cond delay="0"/>
                                  </p:stCondLst>
                                  <p:childTnLst>
                                    <p:set>
                                      <p:cBhvr>
                                        <p:cTn id="206" dur="1" fill="hold">
                                          <p:stCondLst>
                                            <p:cond delay="0"/>
                                          </p:stCondLst>
                                        </p:cTn>
                                        <p:tgtEl>
                                          <p:spTgt spid="421">
                                            <p:txEl>
                                              <p:pRg st="0" end="0"/>
                                            </p:txEl>
                                          </p:spTgt>
                                        </p:tgtEl>
                                        <p:attrNameLst>
                                          <p:attrName>style.visibility</p:attrName>
                                        </p:attrNameLst>
                                      </p:cBhvr>
                                      <p:to>
                                        <p:strVal val="visible"/>
                                      </p:to>
                                    </p:set>
                                    <p:animEffect filter="checkerboard(across)" transition="in">
                                      <p:cBhvr additive="repl">
                                        <p:cTn id="207" dur="1000"/>
                                        <p:tgtEl>
                                          <p:spTgt spid="421">
                                            <p:txEl>
                                              <p:pRg st="0" end="0"/>
                                            </p:txEl>
                                          </p:spTgt>
                                        </p:tgtEl>
                                      </p:cBhvr>
                                    </p:animEffect>
                                  </p:childTnLst>
                                </p:cTn>
                              </p:par>
                            </p:childTnLst>
                          </p:cTn>
                        </p:par>
                      </p:childTnLst>
                    </p:cTn>
                  </p:par>
                  <p:par>
                    <p:cTn id="208" dur="indefinite" nodeType="clickEffect" fill="hold">
                      <p:stCondLst>
                        <p:cond delay="indefinite"/>
                      </p:stCondLst>
                      <p:childTnLst>
                        <p:par>
                          <p:cTn id="209" dur="indefinite" nodeType="withEffect" fill="hold">
                            <p:stCondLst>
                              <p:cond delay="0"/>
                            </p:stCondLst>
                            <p:childTnLst>
                              <p:par>
                                <p:cTn id="210" dur="indefinite" nodeType="clickEffect" fill="hold" presetClass="entr" presetID="5" presetSubtype="10">
                                  <p:stCondLst>
                                    <p:cond delay="0"/>
                                  </p:stCondLst>
                                  <p:childTnLst>
                                    <p:set>
                                      <p:cBhvr>
                                        <p:cTn id="211" dur="1" fill="hold">
                                          <p:stCondLst>
                                            <p:cond delay="0"/>
                                          </p:stCondLst>
                                        </p:cTn>
                                        <p:tgtEl>
                                          <p:spTgt spid="421">
                                            <p:txEl>
                                              <p:pRg st="2" end="2"/>
                                            </p:txEl>
                                          </p:spTgt>
                                        </p:tgtEl>
                                        <p:attrNameLst>
                                          <p:attrName>style.visibility</p:attrName>
                                        </p:attrNameLst>
                                      </p:cBhvr>
                                      <p:to>
                                        <p:strVal val="visible"/>
                                      </p:to>
                                    </p:set>
                                    <p:animEffect filter="checkerboard(across)" transition="in">
                                      <p:cBhvr additive="repl">
                                        <p:cTn id="212" dur="1100"/>
                                        <p:tgtEl>
                                          <p:spTgt spid="421">
                                            <p:txEl>
                                              <p:pRg st="2" end="2"/>
                                            </p:txEl>
                                          </p:spTgt>
                                        </p:tgtEl>
                                      </p:cBhvr>
                                    </p:animEffect>
                                  </p:childTnLst>
                                </p:cTn>
                              </p:par>
                            </p:childTnLst>
                          </p:cTn>
                        </p:par>
                      </p:childTnLst>
                    </p:cTn>
                  </p:par>
                  <p:par>
                    <p:cTn id="213" dur="indefinite" nodeType="clickEffect" fill="hold">
                      <p:stCondLst>
                        <p:cond delay="indefinite"/>
                      </p:stCondLst>
                      <p:childTnLst>
                        <p:par>
                          <p:cTn id="214" dur="indefinite" nodeType="withEffect" fill="hold">
                            <p:stCondLst>
                              <p:cond delay="0"/>
                            </p:stCondLst>
                            <p:childTnLst>
                              <p:par>
                                <p:cTn id="215" dur="indefinite" nodeType="clickEffect" fill="hold" presetClass="entr" presetID="53" presetSubtype="16">
                                  <p:stCondLst>
                                    <p:cond delay="0"/>
                                  </p:stCondLst>
                                  <p:childTnLst>
                                    <p:set>
                                      <p:cBhvr>
                                        <p:cTn id="216" dur="1" fill="hold">
                                          <p:stCondLst>
                                            <p:cond delay="0"/>
                                          </p:stCondLst>
                                        </p:cTn>
                                        <p:tgtEl>
                                          <p:spTgt spid="421">
                                            <p:txEl>
                                              <p:pRg st="4" end="4"/>
                                            </p:txEl>
                                          </p:spTgt>
                                        </p:tgtEl>
                                        <p:attrNameLst>
                                          <p:attrName>style.visibility</p:attrName>
                                        </p:attrNameLst>
                                      </p:cBhvr>
                                      <p:to>
                                        <p:strVal val="visible"/>
                                      </p:to>
                                    </p:set>
                                    <p:anim calcmode="lin" valueType="num">
                                      <p:cBhvr additive="repl">
                                        <p:cTn id="217" dur="800" fill="hold"/>
                                        <p:tgtEl>
                                          <p:spTgt spid="421">
                                            <p:txEl>
                                              <p:pRg st="4" end="4"/>
                                            </p:txEl>
                                          </p:spTgt>
                                        </p:tgtEl>
                                        <p:attrNameLst>
                                          <p:attrName>ppt_w</p:attrName>
                                        </p:attrNameLst>
                                      </p:cBhvr>
                                      <p:tavLst>
                                        <p:tav tm="0">
                                          <p:val>
                                            <p:strVal val="0"/>
                                          </p:val>
                                        </p:tav>
                                        <p:tav tm="100000">
                                          <p:val>
                                            <p:strVal val="#ppt_w"/>
                                          </p:val>
                                        </p:tav>
                                      </p:tavLst>
                                    </p:anim>
                                    <p:anim calcmode="lin" valueType="num">
                                      <p:cBhvr additive="repl">
                                        <p:cTn id="218" dur="800" fill="hold"/>
                                        <p:tgtEl>
                                          <p:spTgt spid="421">
                                            <p:txEl>
                                              <p:pRg st="4" end="4"/>
                                            </p:txEl>
                                          </p:spTgt>
                                        </p:tgtEl>
                                        <p:attrNameLst>
                                          <p:attrName>ppt_h</p:attrName>
                                        </p:attrNameLst>
                                      </p:cBhvr>
                                      <p:tavLst>
                                        <p:tav tm="0">
                                          <p:val>
                                            <p:strVal val="0"/>
                                          </p:val>
                                        </p:tav>
                                        <p:tav tm="100000">
                                          <p:val>
                                            <p:strVal val="#ppt_h"/>
                                          </p:val>
                                        </p:tav>
                                      </p:tavLst>
                                    </p:anim>
                                    <p:animEffect filter="fade" transition="in">
                                      <p:cBhvr additive="repl">
                                        <p:cTn id="219" dur="800"/>
                                        <p:tgtEl>
                                          <p:spTgt spid="421">
                                            <p:txEl>
                                              <p:pRg st="4" end="4"/>
                                            </p:txEl>
                                          </p:spTgt>
                                        </p:tgtEl>
                                      </p:cBhvr>
                                    </p:animEffect>
                                  </p:childTnLst>
                                </p:cTn>
                              </p:par>
                            </p:childTnLst>
                          </p:cTn>
                        </p:par>
                      </p:childTnLst>
                    </p:cTn>
                  </p:par>
                  <p:par>
                    <p:cTn id="220" dur="indefinite" nodeType="clickEffect" fill="hold">
                      <p:stCondLst>
                        <p:cond delay="indefinite"/>
                      </p:stCondLst>
                      <p:childTnLst>
                        <p:par>
                          <p:cTn id="221" dur="indefinite" nodeType="withEffect" fill="hold">
                            <p:stCondLst>
                              <p:cond delay="0"/>
                            </p:stCondLst>
                            <p:childTnLst>
                              <p:par>
                                <p:cTn id="222" dur="indefinite" nodeType="clickEffect" fill="hold" presetClass="entr" presetID="35">
                                  <p:stCondLst>
                                    <p:cond delay="0"/>
                                  </p:stCondLst>
                                  <p:childTnLst>
                                    <p:set>
                                      <p:cBhvr>
                                        <p:cTn id="223" dur="1" fill="hold">
                                          <p:stCondLst>
                                            <p:cond delay="0"/>
                                          </p:stCondLst>
                                        </p:cTn>
                                        <p:tgtEl>
                                          <p:spTgt spid="420"/>
                                        </p:tgtEl>
                                        <p:attrNameLst>
                                          <p:attrName>style.visibility</p:attrName>
                                        </p:attrNameLst>
                                      </p:cBhvr>
                                      <p:to>
                                        <p:strVal val="visible"/>
                                      </p:to>
                                    </p:set>
                                    <p:animEffect filter="fade" transition="in">
                                      <p:cBhvr additive="repl">
                                        <p:cTn id="224" dur="500"/>
                                        <p:tgtEl>
                                          <p:spTgt spid="420"/>
                                        </p:tgtEl>
                                      </p:cBhvr>
                                    </p:animEffect>
                                    <p:anim calcmode="lin" valueType="num">
                                      <p:cBhvr additive="repl">
                                        <p:cTn id="225" dur="500" fill="hold"/>
                                        <p:tgtEl>
                                          <p:spTgt spid="420"/>
                                        </p:tgtEl>
                                        <p:attrNameLst>
                                          <p:attrName>r</p:attrName>
                                        </p:attrNameLst>
                                      </p:cBhvr>
                                      <p:tavLst>
                                        <p:tav tm="0">
                                          <p:val>
                                            <p:strVal val="720"/>
                                          </p:val>
                                        </p:tav>
                                        <p:tav tm="100000">
                                          <p:val>
                                            <p:strVal val="0"/>
                                          </p:val>
                                        </p:tav>
                                      </p:tavLst>
                                    </p:anim>
                                    <p:anim calcmode="lin" valueType="num">
                                      <p:cBhvr additive="repl">
                                        <p:cTn id="226" dur="500" fill="hold"/>
                                        <p:tgtEl>
                                          <p:spTgt spid="420"/>
                                        </p:tgtEl>
                                        <p:attrNameLst>
                                          <p:attrName>ppt_h</p:attrName>
                                        </p:attrNameLst>
                                      </p:cBhvr>
                                      <p:tavLst>
                                        <p:tav tm="0">
                                          <p:val>
                                            <p:strVal val="0"/>
                                          </p:val>
                                        </p:tav>
                                        <p:tav tm="100000">
                                          <p:val>
                                            <p:strVal val="#ppt_h"/>
                                          </p:val>
                                        </p:tav>
                                      </p:tavLst>
                                    </p:anim>
                                    <p:anim calcmode="lin" valueType="num">
                                      <p:cBhvr additive="repl">
                                        <p:cTn id="227" dur="500" fill="hold"/>
                                        <p:tgtEl>
                                          <p:spTgt spid="420"/>
                                        </p:tgtEl>
                                        <p:attrNameLst>
                                          <p:attrName>ppt_w</p:attrName>
                                        </p:attrNameLst>
                                      </p:cBhvr>
                                      <p:tavLst>
                                        <p:tav tm="0">
                                          <p:val>
                                            <p:strVal val="0"/>
                                          </p:val>
                                        </p:tav>
                                        <p:tav tm="100000">
                                          <p:val>
                                            <p:strVal val="#ppt_w"/>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23" name="CustomShape 1"/>
          <p:cNvSpPr/>
          <p:nvPr/>
        </p:nvSpPr>
        <p:spPr>
          <a:xfrm>
            <a:off x="452160" y="1440000"/>
            <a:ext cx="9339840" cy="374400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a:noAutofit/>
          </a:bodyPr>
          <a:p>
            <a:pPr>
              <a:lnSpc>
                <a:spcPct val="6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US" sz="2200" spc="-1" strike="noStrike">
                <a:solidFill>
                  <a:srgbClr val="1b1b1b"/>
                </a:solidFill>
                <a:latin typeface="Arial"/>
                <a:ea typeface="Arial"/>
              </a:rPr>
              <a:t>When Skellig talks to Michael, what does Michael find unpleasant?</a:t>
            </a:r>
            <a:endParaRPr b="0" lang="en-GB" sz="2200" spc="-1" strike="noStrike">
              <a:solidFill>
                <a:srgbClr val="ffffff"/>
              </a:solidFill>
              <a:latin typeface="Tahoma"/>
            </a:endParaRPr>
          </a:p>
          <a:p>
            <a:pPr>
              <a:lnSpc>
                <a:spcPct val="9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endParaRPr b="0" lang="en-GB" sz="2200" spc="-1" strike="noStrike">
              <a:solidFill>
                <a:srgbClr val="ffffff"/>
              </a:solidFill>
              <a:latin typeface="Tahoma"/>
            </a:endParaRPr>
          </a:p>
          <a:p>
            <a:pPr>
              <a:lnSpc>
                <a:spcPct val="90000"/>
              </a:lnSpc>
              <a:spcBef>
                <a:spcPts val="598"/>
              </a:spcBef>
              <a:buClr>
                <a:srgbClr val="ccb400"/>
              </a:buClr>
              <a:buSzPct val="85000"/>
              <a:buFont typeface="Wingdings 2" charset="2"/>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US" sz="2200" spc="-1" strike="noStrike">
                <a:solidFill>
                  <a:srgbClr val="1b1b1b"/>
                </a:solidFill>
                <a:latin typeface="Arial"/>
                <a:ea typeface="Verdana"/>
              </a:rPr>
              <a:t>When Skellig talks to Michael, Michael thinks that Skellig smells repulsive.  This is clear when Michael narrates, “I tried not to breathe, not to smell him.”  When someone smells terrible, one does not want to get too close or to breathe in the smell. Although Michael wants to help Skellig, he holds his breathe to avoid smelling  the obnoxious odour emanating from Skellig,  who also smelt of “Chinese Food” and “other dead things he ate.”</a:t>
            </a:r>
            <a:endParaRPr b="0" lang="en-GB" sz="2200" spc="-1" strike="noStrike">
              <a:solidFill>
                <a:srgbClr val="ffffff"/>
              </a:solidFill>
              <a:latin typeface="Tahoma"/>
            </a:endParaRPr>
          </a:p>
          <a:p>
            <a:pPr>
              <a:lnSpc>
                <a:spcPct val="9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endParaRPr b="0" lang="en-GB" sz="2200" spc="-1" strike="noStrike">
              <a:solidFill>
                <a:srgbClr val="ffffff"/>
              </a:solidFill>
              <a:latin typeface="Tahoma"/>
            </a:endParaRPr>
          </a:p>
          <a:p>
            <a:pPr>
              <a:lnSpc>
                <a:spcPct val="60000"/>
              </a:lnSpc>
              <a:spcBef>
                <a:spcPts val="598"/>
              </a:spcBef>
              <a:buClr>
                <a:srgbClr val="ccb400"/>
              </a:buClr>
              <a:buSzPct val="85000"/>
              <a:buFont typeface="Wingdings 2" charset="2"/>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US" sz="2200" spc="-1" strike="noStrike">
                <a:solidFill>
                  <a:srgbClr val="ffffff"/>
                </a:solidFill>
                <a:latin typeface="Arial"/>
                <a:ea typeface="Arial"/>
              </a:rPr>
              <a:t>Work out where the Point, Evidence and Explanation are.</a:t>
            </a:r>
            <a:endParaRPr b="0" lang="en-GB" sz="2200" spc="-1" strike="noStrike">
              <a:solidFill>
                <a:srgbClr val="ffffff"/>
              </a:solidFill>
              <a:latin typeface="Tahoma"/>
            </a:endParaRPr>
          </a:p>
          <a:p>
            <a:pPr>
              <a:lnSpc>
                <a:spcPct val="6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endParaRPr b="0" lang="en-GB" sz="2200" spc="-1" strike="noStrike">
              <a:solidFill>
                <a:srgbClr val="ffffff"/>
              </a:solidFill>
              <a:latin typeface="Tahoma"/>
            </a:endParaRPr>
          </a:p>
          <a:p>
            <a:pPr>
              <a:lnSpc>
                <a:spcPct val="6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endParaRPr b="0" lang="en-GB" sz="2200" spc="-1" strike="noStrike">
              <a:solidFill>
                <a:srgbClr val="ffffff"/>
              </a:solidFill>
              <a:latin typeface="Tahoma"/>
            </a:endParaRPr>
          </a:p>
        </p:txBody>
      </p:sp>
      <p:sp>
        <p:nvSpPr>
          <p:cNvPr id="424" name="CustomShape 2"/>
          <p:cNvSpPr/>
          <p:nvPr/>
        </p:nvSpPr>
        <p:spPr>
          <a:xfrm>
            <a:off x="554760" y="297720"/>
            <a:ext cx="8413920" cy="37692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5000" bIns="45000">
            <a:noAutofit/>
          </a:bodyPr>
          <a:p>
            <a:pPr>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800" spc="-1" strike="noStrike">
                <a:solidFill>
                  <a:srgbClr val="1b1b1b"/>
                </a:solidFill>
                <a:latin typeface="Tahoma"/>
              </a:rPr>
              <a:t>Here is an example answer to the following question:</a:t>
            </a:r>
            <a:endParaRPr b="0" lang="en-GB" sz="2800" spc="-1" strike="noStrike">
              <a:solidFill>
                <a:srgbClr val="ffffff"/>
              </a:solidFill>
              <a:latin typeface="Tahoma"/>
            </a:endParaRPr>
          </a:p>
        </p:txBody>
      </p:sp>
    </p:spTree>
  </p:cSld>
  <p:timing>
    <p:tnLst>
      <p:par>
        <p:cTn id="228" dur="indefinite" restart="never" nodeType="tmRoot">
          <p:childTnLst>
            <p:seq>
              <p:cTn id="229" dur="indefinite" nodeType="mainSeq">
                <p:childTnLst>
                  <p:par>
                    <p:cTn id="230" fill="hold">
                      <p:stCondLst>
                        <p:cond delay="indefinite"/>
                      </p:stCondLst>
                      <p:childTnLst>
                        <p:par>
                          <p:cTn id="231" fill="hold">
                            <p:stCondLst>
                              <p:cond delay="0"/>
                            </p:stCondLst>
                            <p:childTnLst>
                              <p:par>
                                <p:cTn id="232" dur="indefinite" nodeType="clickEffect" fill="hold" presetClass="entr" presetID="2" presetSubtype="4">
                                  <p:stCondLst>
                                    <p:cond delay="0"/>
                                  </p:stCondLst>
                                  <p:childTnLst>
                                    <p:set>
                                      <p:cBhvr>
                                        <p:cTn id="233" dur="1" fill="hold">
                                          <p:stCondLst>
                                            <p:cond delay="0"/>
                                          </p:stCondLst>
                                        </p:cTn>
                                        <p:tgtEl>
                                          <p:spTgt spid="423">
                                            <p:txEl>
                                              <p:pRg st="0" end="0"/>
                                            </p:txEl>
                                          </p:spTgt>
                                        </p:tgtEl>
                                        <p:attrNameLst>
                                          <p:attrName>style.visibility</p:attrName>
                                        </p:attrNameLst>
                                      </p:cBhvr>
                                      <p:to>
                                        <p:strVal val="visible"/>
                                      </p:to>
                                    </p:set>
                                    <p:anim calcmode="lin" valueType="num">
                                      <p:cBhvr additive="repl">
                                        <p:cTn id="234" dur="1100" fill="hold"/>
                                        <p:tgtEl>
                                          <p:spTgt spid="423">
                                            <p:txEl>
                                              <p:pRg st="0" end="0"/>
                                            </p:txEl>
                                          </p:spTgt>
                                        </p:tgtEl>
                                        <p:attrNameLst>
                                          <p:attrName>ppt_x</p:attrName>
                                        </p:attrNameLst>
                                      </p:cBhvr>
                                      <p:tavLst>
                                        <p:tav tm="0">
                                          <p:val>
                                            <p:strVal val="#ppt_x"/>
                                          </p:val>
                                        </p:tav>
                                        <p:tav tm="100000">
                                          <p:val>
                                            <p:strVal val="#ppt_x"/>
                                          </p:val>
                                        </p:tav>
                                      </p:tavLst>
                                    </p:anim>
                                    <p:anim calcmode="lin" valueType="num">
                                      <p:cBhvr additive="repl">
                                        <p:cTn id="235" dur="1100" fill="hold"/>
                                        <p:tgtEl>
                                          <p:spTgt spid="4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36" fill="hold">
                      <p:stCondLst>
                        <p:cond delay="indefinite"/>
                      </p:stCondLst>
                      <p:childTnLst>
                        <p:par>
                          <p:cTn id="237" fill="hold">
                            <p:stCondLst>
                              <p:cond delay="0"/>
                            </p:stCondLst>
                            <p:childTnLst>
                              <p:par>
                                <p:cTn id="238" dur="indefinite" nodeType="clickEffect" fill="hold" presetClass="entr" presetID="2" presetSubtype="4">
                                  <p:stCondLst>
                                    <p:cond delay="0"/>
                                  </p:stCondLst>
                                  <p:childTnLst>
                                    <p:set>
                                      <p:cBhvr>
                                        <p:cTn id="239" dur="1" fill="hold">
                                          <p:stCondLst>
                                            <p:cond delay="0"/>
                                          </p:stCondLst>
                                        </p:cTn>
                                        <p:tgtEl>
                                          <p:spTgt spid="423">
                                            <p:txEl>
                                              <p:pRg st="2" end="2"/>
                                            </p:txEl>
                                          </p:spTgt>
                                        </p:tgtEl>
                                        <p:attrNameLst>
                                          <p:attrName>style.visibility</p:attrName>
                                        </p:attrNameLst>
                                      </p:cBhvr>
                                      <p:to>
                                        <p:strVal val="visible"/>
                                      </p:to>
                                    </p:set>
                                    <p:anim calcmode="lin" valueType="num">
                                      <p:cBhvr additive="repl">
                                        <p:cTn id="240" dur="1400" fill="hold"/>
                                        <p:tgtEl>
                                          <p:spTgt spid="423">
                                            <p:txEl>
                                              <p:pRg st="2" end="2"/>
                                            </p:txEl>
                                          </p:spTgt>
                                        </p:tgtEl>
                                        <p:attrNameLst>
                                          <p:attrName>ppt_x</p:attrName>
                                        </p:attrNameLst>
                                      </p:cBhvr>
                                      <p:tavLst>
                                        <p:tav tm="0">
                                          <p:val>
                                            <p:strVal val="#ppt_x"/>
                                          </p:val>
                                        </p:tav>
                                        <p:tav tm="100000">
                                          <p:val>
                                            <p:strVal val="#ppt_x"/>
                                          </p:val>
                                        </p:tav>
                                      </p:tavLst>
                                    </p:anim>
                                    <p:anim calcmode="lin" valueType="num">
                                      <p:cBhvr additive="repl">
                                        <p:cTn id="241" dur="1400" fill="hold"/>
                                        <p:tgtEl>
                                          <p:spTgt spid="4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42" fill="hold">
                      <p:stCondLst>
                        <p:cond delay="indefinite"/>
                      </p:stCondLst>
                      <p:childTnLst>
                        <p:par>
                          <p:cTn id="243" fill="hold">
                            <p:stCondLst>
                              <p:cond delay="0"/>
                            </p:stCondLst>
                            <p:childTnLst>
                              <p:par>
                                <p:cTn id="244" dur="indefinite" nodeType="clickEffect" fill="hold" presetClass="entr" presetID="2" presetSubtype="4">
                                  <p:stCondLst>
                                    <p:cond delay="0"/>
                                  </p:stCondLst>
                                  <p:childTnLst>
                                    <p:set>
                                      <p:cBhvr>
                                        <p:cTn id="245" dur="1" fill="hold">
                                          <p:stCondLst>
                                            <p:cond delay="0"/>
                                          </p:stCondLst>
                                        </p:cTn>
                                        <p:tgtEl>
                                          <p:spTgt spid="423">
                                            <p:txEl>
                                              <p:pRg st="4" end="4"/>
                                            </p:txEl>
                                          </p:spTgt>
                                        </p:tgtEl>
                                        <p:attrNameLst>
                                          <p:attrName>style.visibility</p:attrName>
                                        </p:attrNameLst>
                                      </p:cBhvr>
                                      <p:to>
                                        <p:strVal val="visible"/>
                                      </p:to>
                                    </p:set>
                                    <p:anim calcmode="lin" valueType="num">
                                      <p:cBhvr additive="repl">
                                        <p:cTn id="246" dur="1700" fill="hold"/>
                                        <p:tgtEl>
                                          <p:spTgt spid="423">
                                            <p:txEl>
                                              <p:pRg st="4" end="4"/>
                                            </p:txEl>
                                          </p:spTgt>
                                        </p:tgtEl>
                                        <p:attrNameLst>
                                          <p:attrName>ppt_x</p:attrName>
                                        </p:attrNameLst>
                                      </p:cBhvr>
                                      <p:tavLst>
                                        <p:tav tm="0">
                                          <p:val>
                                            <p:strVal val="#ppt_x"/>
                                          </p:val>
                                        </p:tav>
                                        <p:tav tm="100000">
                                          <p:val>
                                            <p:strVal val="#ppt_x"/>
                                          </p:val>
                                        </p:tav>
                                      </p:tavLst>
                                    </p:anim>
                                    <p:anim calcmode="lin" valueType="num">
                                      <p:cBhvr additive="repl">
                                        <p:cTn id="247" dur="1700" fill="hold"/>
                                        <p:tgtEl>
                                          <p:spTgt spid="42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25" name="CustomShape 1"/>
          <p:cNvSpPr/>
          <p:nvPr/>
        </p:nvSpPr>
        <p:spPr>
          <a:xfrm>
            <a:off x="504000" y="1476000"/>
            <a:ext cx="9072000" cy="378000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a:noAutofit/>
          </a:bodyPr>
          <a:p>
            <a:pPr>
              <a:lnSpc>
                <a:spcPct val="9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US" sz="2800" spc="-1" strike="noStrike">
                <a:solidFill>
                  <a:srgbClr val="002060"/>
                </a:solidFill>
                <a:latin typeface="Arial"/>
                <a:ea typeface="Verdana"/>
              </a:rPr>
              <a:t>When Skellig talks to Michael, Michael thinks that Skellig smells repulsive.  </a:t>
            </a:r>
            <a:r>
              <a:rPr b="0" lang="en-US" sz="2800" spc="-1" strike="noStrike">
                <a:solidFill>
                  <a:srgbClr val="a9432b"/>
                </a:solidFill>
                <a:latin typeface="Arial"/>
                <a:ea typeface="Verdana"/>
              </a:rPr>
              <a:t>This is clear when Michael narrates, “I tried not to breathe, not to smell him.”  </a:t>
            </a:r>
            <a:r>
              <a:rPr b="0" lang="en-US" sz="2800" spc="-1" strike="noStrike">
                <a:solidFill>
                  <a:srgbClr val="ffff00"/>
                </a:solidFill>
                <a:latin typeface="Arial"/>
                <a:ea typeface="Verdana"/>
              </a:rPr>
              <a:t>When someone smells terrible, one does not want to get too close or to breathe in the smell. Although Michael wants to help Skellig, he holds his breathe to avoid smelling  the obnoxious odour emanating from Skellig,  who also smelt of “Chinese Food” and “other dead things he ate.”</a:t>
            </a:r>
            <a:endParaRPr b="0" lang="en-GB" sz="2800" spc="-1" strike="noStrike">
              <a:solidFill>
                <a:srgbClr val="ffffff"/>
              </a:solidFill>
              <a:latin typeface="Tahoma"/>
            </a:endParaRPr>
          </a:p>
          <a:p>
            <a:pPr>
              <a:lnSpc>
                <a:spcPct val="9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endParaRPr b="0" lang="en-GB" sz="2800" spc="-1" strike="noStrike">
              <a:solidFill>
                <a:srgbClr val="ffffff"/>
              </a:solidFill>
              <a:latin typeface="Tahoma"/>
            </a:endParaRPr>
          </a:p>
        </p:txBody>
      </p:sp>
      <p:pic>
        <p:nvPicPr>
          <p:cNvPr id="426" name="" descr=""/>
          <p:cNvPicPr/>
          <p:nvPr/>
        </p:nvPicPr>
        <p:blipFill>
          <a:blip r:embed="rId2"/>
          <a:stretch/>
        </p:blipFill>
        <p:spPr>
          <a:xfrm>
            <a:off x="504000" y="125640"/>
            <a:ext cx="9072000" cy="1242360"/>
          </a:xfrm>
          <a:prstGeom prst="rect">
            <a:avLst/>
          </a:prstGeom>
          <a:ln>
            <a:noFill/>
          </a:ln>
        </p:spPr>
      </p:pic>
    </p:spTree>
  </p:cSld>
  <p:timing>
    <p:tnLst>
      <p:par>
        <p:cTn id="248" dur="indefinite" restart="never" nodeType="tmRoot">
          <p:childTnLst>
            <p:seq>
              <p:cTn id="249" dur="indefinite" nodeType="mainSeq">
                <p:childTnLst>
                  <p:par>
                    <p:cTn id="250" dur="indefinite" nodeType="clickEffect" fill="hold">
                      <p:stCondLst>
                        <p:cond delay="indefinite"/>
                      </p:stCondLst>
                      <p:childTnLst>
                        <p:par>
                          <p:cTn id="251" dur="indefinite" nodeType="withEffect" fill="hold">
                            <p:stCondLst>
                              <p:cond delay="0"/>
                            </p:stCondLst>
                            <p:childTnLst>
                              <p:par>
                                <p:cTn id="252" dur="indefinite" nodeType="clickEffect" fill="hold" presetClass="entr" presetID="26">
                                  <p:stCondLst>
                                    <p:cond delay="0"/>
                                  </p:stCondLst>
                                  <p:childTnLst>
                                    <p:set>
                                      <p:cBhvr>
                                        <p:cTn id="253" dur="1" fill="hold">
                                          <p:stCondLst>
                                            <p:cond delay="0"/>
                                          </p:stCondLst>
                                        </p:cTn>
                                        <p:tgtEl>
                                          <p:spTgt spid="426"/>
                                        </p:tgtEl>
                                        <p:attrNameLst>
                                          <p:attrName>style.visibility</p:attrName>
                                        </p:attrNameLst>
                                      </p:cBhvr>
                                      <p:to>
                                        <p:strVal val="visible"/>
                                      </p:to>
                                    </p:set>
                                    <p:animEffect filter="wipe(down)" transition="in">
                                      <p:cBhvr additive="repl">
                                        <p:cTn id="254" dur="580">
                                          <p:stCondLst>
                                            <p:cond delay="0"/>
                                          </p:stCondLst>
                                        </p:cTn>
                                        <p:tgtEl>
                                          <p:spTgt spid="426"/>
                                        </p:tgtEl>
                                      </p:cBhvr>
                                    </p:animEffect>
                                    <p:anim calcmode="lin" valueType="num">
                                      <p:cBhvr additive="repl">
                                        <p:cTn id="255" dur="1822">
                                          <p:stCondLst>
                                            <p:cond delay="0"/>
                                          </p:stCondLst>
                                        </p:cTn>
                                        <p:tgtEl>
                                          <p:spTgt spid="426"/>
                                        </p:tgtEl>
                                        <p:attrNameLst>
                                          <p:attrName>ppt_x</p:attrName>
                                        </p:attrNameLst>
                                      </p:cBhvr>
                                      <p:tavLst>
                                        <p:tav tm="0">
                                          <p:val>
                                            <p:strVal val="#ppt_x-0.25"/>
                                          </p:val>
                                        </p:tav>
                                        <p:tav tm="100000">
                                          <p:val>
                                            <p:strVal val="#ppt_x"/>
                                          </p:val>
                                        </p:tav>
                                      </p:tavLst>
                                    </p:anim>
                                    <p:anim calcmode="lin" valueType="num">
                                      <p:cBhvr additive="repl">
                                        <p:cTn id="256" dur="664">
                                          <p:stCondLst>
                                            <p:cond delay="0"/>
                                          </p:stCondLst>
                                        </p:cTn>
                                        <p:tgtEl>
                                          <p:spTgt spid="426"/>
                                        </p:tgtEl>
                                        <p:attrNameLst>
                                          <p:attrName>ppt_y</p:attrName>
                                        </p:attrNameLst>
                                      </p:cBhvr>
                                      <p:tavLst>
                                        <p:tav fmla="y-sin(pi*$)/3" tm="0">
                                          <p:val>
                                            <p:strVal val="0.5"/>
                                          </p:val>
                                        </p:tav>
                                        <p:tav fmla="y-sin(pi*$)/3" tm="100000">
                                          <p:val>
                                            <p:strVal val="1"/>
                                          </p:val>
                                        </p:tav>
                                      </p:tavLst>
                                    </p:anim>
                                    <p:anim calcmode="lin" valueType="num">
                                      <p:cBhvr additive="repl">
                                        <p:cTn id="257" dur="664">
                                          <p:stCondLst>
                                            <p:cond delay="664"/>
                                          </p:stCondLst>
                                        </p:cTn>
                                        <p:tgtEl>
                                          <p:spTgt spid="426"/>
                                        </p:tgtEl>
                                        <p:attrNameLst>
                                          <p:attrName>ppt_y</p:attrName>
                                        </p:attrNameLst>
                                      </p:cBhvr>
                                      <p:tavLst>
                                        <p:tav fmla="y-sin(pi*$)/9" tm="0">
                                          <p:val>
                                            <p:strVal val="0"/>
                                          </p:val>
                                        </p:tav>
                                        <p:tav fmla="y-sin(pi*$)/9" tm="100000">
                                          <p:val>
                                            <p:strVal val="1"/>
                                          </p:val>
                                        </p:tav>
                                      </p:tavLst>
                                    </p:anim>
                                    <p:anim calcmode="lin" valueType="num">
                                      <p:cBhvr additive="repl">
                                        <p:cTn id="258" dur="332">
                                          <p:stCondLst>
                                            <p:cond delay="1324"/>
                                          </p:stCondLst>
                                        </p:cTn>
                                        <p:tgtEl>
                                          <p:spTgt spid="426"/>
                                        </p:tgtEl>
                                        <p:attrNameLst>
                                          <p:attrName>ppt_y</p:attrName>
                                        </p:attrNameLst>
                                      </p:cBhvr>
                                      <p:tavLst>
                                        <p:tav fmla="y-sin(pi*$)/27" tm="0">
                                          <p:val>
                                            <p:strVal val="0"/>
                                          </p:val>
                                        </p:tav>
                                        <p:tav fmla="y-sin(pi*$)/27" tm="100000">
                                          <p:val>
                                            <p:strVal val="1"/>
                                          </p:val>
                                        </p:tav>
                                      </p:tavLst>
                                    </p:anim>
                                    <p:anim calcmode="lin" valueType="num">
                                      <p:cBhvr additive="repl">
                                        <p:cTn id="259" dur="164">
                                          <p:stCondLst>
                                            <p:cond delay="1656"/>
                                          </p:stCondLst>
                                        </p:cTn>
                                        <p:tgtEl>
                                          <p:spTgt spid="426"/>
                                        </p:tgtEl>
                                        <p:attrNameLst>
                                          <p:attrName>ppt_y</p:attrName>
                                        </p:attrNameLst>
                                      </p:cBhvr>
                                      <p:tavLst>
                                        <p:tav fmla="y-sin(pi*$)/81" tm="0">
                                          <p:val>
                                            <p:strVal val="0"/>
                                          </p:val>
                                        </p:tav>
                                        <p:tav fmla="y-sin(pi*$)/81" tm="100000">
                                          <p:val>
                                            <p:strVal val="1"/>
                                          </p:val>
                                        </p:tav>
                                      </p:tavLst>
                                    </p:anim>
                                    <p:animScale>
                                      <p:cBhvr>
                                        <p:cTn id="260" dur="26" fill="hold">
                                          <p:stCondLst>
                                            <p:cond delay="650"/>
                                          </p:stCondLst>
                                        </p:cTn>
                                        <p:tgtEl>
                                          <p:spTgt spid="426"/>
                                        </p:tgtEl>
                                      </p:cBhvr>
                                      <p:to x="100000" y="60000"/>
                                    </p:animScale>
                                    <p:animScale>
                                      <p:cBhvr>
                                        <p:cTn id="261" dur="166" fill="hold">
                                          <p:stCondLst>
                                            <p:cond delay="676"/>
                                          </p:stCondLst>
                                        </p:cTn>
                                        <p:tgtEl>
                                          <p:spTgt spid="426"/>
                                        </p:tgtEl>
                                      </p:cBhvr>
                                      <p:to x="100000" y="100000"/>
                                    </p:animScale>
                                    <p:animScale>
                                      <p:cBhvr>
                                        <p:cTn id="262" dur="26" fill="hold">
                                          <p:stCondLst>
                                            <p:cond delay="1312"/>
                                          </p:stCondLst>
                                        </p:cTn>
                                        <p:tgtEl>
                                          <p:spTgt spid="426"/>
                                        </p:tgtEl>
                                      </p:cBhvr>
                                      <p:to x="100000" y="80000"/>
                                    </p:animScale>
                                    <p:animScale>
                                      <p:cBhvr>
                                        <p:cTn id="263" dur="166" fill="hold">
                                          <p:stCondLst>
                                            <p:cond delay="1338"/>
                                          </p:stCondLst>
                                        </p:cTn>
                                        <p:tgtEl>
                                          <p:spTgt spid="426"/>
                                        </p:tgtEl>
                                      </p:cBhvr>
                                      <p:to x="100000" y="100000"/>
                                    </p:animScale>
                                    <p:animScale>
                                      <p:cBhvr>
                                        <p:cTn id="264" dur="26" fill="hold">
                                          <p:stCondLst>
                                            <p:cond delay="1642"/>
                                          </p:stCondLst>
                                        </p:cTn>
                                        <p:tgtEl>
                                          <p:spTgt spid="426"/>
                                        </p:tgtEl>
                                      </p:cBhvr>
                                      <p:to x="100000" y="90000"/>
                                    </p:animScale>
                                    <p:animScale>
                                      <p:cBhvr>
                                        <p:cTn id="265" dur="166" fill="hold">
                                          <p:stCondLst>
                                            <p:cond delay="1668"/>
                                          </p:stCondLst>
                                        </p:cTn>
                                        <p:tgtEl>
                                          <p:spTgt spid="426"/>
                                        </p:tgtEl>
                                      </p:cBhvr>
                                      <p:to x="100000" y="100000"/>
                                    </p:animScale>
                                    <p:animScale>
                                      <p:cBhvr>
                                        <p:cTn id="266" dur="26" fill="hold">
                                          <p:stCondLst>
                                            <p:cond delay="1808"/>
                                          </p:stCondLst>
                                        </p:cTn>
                                        <p:tgtEl>
                                          <p:spTgt spid="426"/>
                                        </p:tgtEl>
                                      </p:cBhvr>
                                      <p:to x="100000" y="95000"/>
                                    </p:animScale>
                                    <p:animScale>
                                      <p:cBhvr>
                                        <p:cTn id="267" dur="166" fill="hold">
                                          <p:stCondLst>
                                            <p:cond delay="1834"/>
                                          </p:stCondLst>
                                        </p:cTn>
                                        <p:tgtEl>
                                          <p:spTgt spid="426"/>
                                        </p:tgtEl>
                                      </p:cBhvr>
                                      <p:to x="100000" y="100000"/>
                                    </p:animScale>
                                  </p:childTnLst>
                                </p:cTn>
                              </p:par>
                            </p:childTnLst>
                          </p:cTn>
                        </p:par>
                      </p:childTnLst>
                    </p:cTn>
                  </p:par>
                  <p:par>
                    <p:cTn id="268" dur="indefinite" nodeType="clickEffect" fill="hold">
                      <p:stCondLst>
                        <p:cond delay="indefinite"/>
                      </p:stCondLst>
                      <p:childTnLst>
                        <p:par>
                          <p:cTn id="269" dur="indefinite" nodeType="withEffect" fill="hold">
                            <p:stCondLst>
                              <p:cond delay="0"/>
                            </p:stCondLst>
                            <p:childTnLst>
                              <p:par>
                                <p:cTn id="270" dur="indefinite" nodeType="clickEffect" fill="hold" presetClass="entr" presetID="2" presetSubtype="4">
                                  <p:stCondLst>
                                    <p:cond delay="0"/>
                                  </p:stCondLst>
                                  <p:childTnLst>
                                    <p:set>
                                      <p:cBhvr>
                                        <p:cTn id="271" dur="1" fill="hold">
                                          <p:stCondLst>
                                            <p:cond delay="0"/>
                                          </p:stCondLst>
                                        </p:cTn>
                                        <p:tgtEl>
                                          <p:spTgt spid="425">
                                            <p:txEl>
                                              <p:pRg st="0" end="0"/>
                                            </p:txEl>
                                          </p:spTgt>
                                        </p:tgtEl>
                                        <p:attrNameLst>
                                          <p:attrName>style.visibility</p:attrName>
                                        </p:attrNameLst>
                                      </p:cBhvr>
                                      <p:to>
                                        <p:strVal val="visible"/>
                                      </p:to>
                                    </p:set>
                                    <p:anim calcmode="lin" valueType="num">
                                      <p:cBhvr additive="repl">
                                        <p:cTn id="272" dur="2000" fill="hold"/>
                                        <p:tgtEl>
                                          <p:spTgt spid="425">
                                            <p:txEl>
                                              <p:pRg st="0" end="0"/>
                                            </p:txEl>
                                          </p:spTgt>
                                        </p:tgtEl>
                                        <p:attrNameLst>
                                          <p:attrName>ppt_x</p:attrName>
                                        </p:attrNameLst>
                                      </p:cBhvr>
                                      <p:tavLst>
                                        <p:tav tm="0">
                                          <p:val>
                                            <p:strVal val="#ppt_x"/>
                                          </p:val>
                                        </p:tav>
                                        <p:tav tm="100000">
                                          <p:val>
                                            <p:strVal val="#ppt_x"/>
                                          </p:val>
                                        </p:tav>
                                      </p:tavLst>
                                    </p:anim>
                                    <p:anim calcmode="lin" valueType="num">
                                      <p:cBhvr additive="repl">
                                        <p:cTn id="273" dur="2000" fill="hold"/>
                                        <p:tgtEl>
                                          <p:spTgt spid="42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27" name="CustomShape 1"/>
          <p:cNvSpPr/>
          <p:nvPr/>
        </p:nvSpPr>
        <p:spPr>
          <a:xfrm>
            <a:off x="360000" y="1720800"/>
            <a:ext cx="9072000" cy="339120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a:noAutofit/>
          </a:bodyPr>
          <a:p>
            <a:pPr marL="271440" indent="-271440">
              <a:lnSpc>
                <a:spcPct val="90000"/>
              </a:lnSpc>
              <a:spcBef>
                <a:spcPts val="598"/>
              </a:spcBef>
              <a:buClr>
                <a:srgbClr val="ccb400"/>
              </a:buClr>
              <a:buSzPct val="85000"/>
              <a:buFont typeface="Wingdings 2" charset="2"/>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1" lang="en-GB" sz="2600" spc="-1" strike="noStrike" u="sng">
                <a:solidFill>
                  <a:srgbClr val="1b1b1b"/>
                </a:solidFill>
                <a:uFillTx/>
                <a:latin typeface="Arial"/>
              </a:rPr>
              <a:t>Point</a:t>
            </a:r>
            <a:r>
              <a:rPr b="1" lang="en-GB" sz="2600" spc="-1" strike="noStrike">
                <a:solidFill>
                  <a:srgbClr val="1b1b1b"/>
                </a:solidFill>
                <a:latin typeface="Arial"/>
              </a:rPr>
              <a:t> </a:t>
            </a:r>
            <a:r>
              <a:rPr b="0" lang="en-GB" sz="2600" spc="-1" strike="noStrike">
                <a:solidFill>
                  <a:srgbClr val="1b1b1b"/>
                </a:solidFill>
                <a:latin typeface="Arial"/>
              </a:rPr>
              <a:t>– What is your answer in very simple terms.</a:t>
            </a:r>
            <a:endParaRPr b="0" lang="en-GB" sz="2600" spc="-1" strike="noStrike">
              <a:solidFill>
                <a:srgbClr val="ffffff"/>
              </a:solidFill>
              <a:latin typeface="Tahoma"/>
            </a:endParaRPr>
          </a:p>
          <a:p>
            <a:pPr marL="271440" indent="-271440">
              <a:lnSpc>
                <a:spcPct val="9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endParaRPr b="0" lang="en-GB" sz="2600" spc="-1" strike="noStrike">
              <a:solidFill>
                <a:srgbClr val="ffffff"/>
              </a:solidFill>
              <a:latin typeface="Tahoma"/>
            </a:endParaRPr>
          </a:p>
          <a:p>
            <a:pPr marL="271440" indent="-271440">
              <a:lnSpc>
                <a:spcPct val="90000"/>
              </a:lnSpc>
              <a:spcBef>
                <a:spcPts val="598"/>
              </a:spcBef>
              <a:buClr>
                <a:srgbClr val="ccb400"/>
              </a:buClr>
              <a:buSzPct val="85000"/>
              <a:buFont typeface="Wingdings 2" charset="2"/>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1" lang="en-GB" sz="2600" spc="-1" strike="noStrike" u="sng">
                <a:solidFill>
                  <a:srgbClr val="1b1b1b"/>
                </a:solidFill>
                <a:uFillTx/>
                <a:latin typeface="Arial"/>
              </a:rPr>
              <a:t>Evidence </a:t>
            </a:r>
            <a:r>
              <a:rPr b="0" lang="en-GB" sz="2600" spc="-1" strike="noStrike">
                <a:solidFill>
                  <a:srgbClr val="1b1b1b"/>
                </a:solidFill>
                <a:latin typeface="Arial"/>
              </a:rPr>
              <a:t>– This is a ‘quote’ taken from the text to prove or support what it is that you are saying.</a:t>
            </a:r>
            <a:endParaRPr b="0" lang="en-GB" sz="2600" spc="-1" strike="noStrike">
              <a:solidFill>
                <a:srgbClr val="ffffff"/>
              </a:solidFill>
              <a:latin typeface="Tahoma"/>
            </a:endParaRPr>
          </a:p>
          <a:p>
            <a:pPr marL="271440" indent="-271440">
              <a:lnSpc>
                <a:spcPct val="9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endParaRPr b="0" lang="en-GB" sz="2600" spc="-1" strike="noStrike">
              <a:solidFill>
                <a:srgbClr val="ffffff"/>
              </a:solidFill>
              <a:latin typeface="Tahoma"/>
            </a:endParaRPr>
          </a:p>
          <a:p>
            <a:pPr marL="271440" indent="-271440">
              <a:lnSpc>
                <a:spcPct val="90000"/>
              </a:lnSpc>
              <a:spcBef>
                <a:spcPts val="598"/>
              </a:spcBef>
              <a:buClr>
                <a:srgbClr val="ccb400"/>
              </a:buClr>
              <a:buSzPct val="85000"/>
              <a:buFont typeface="Wingdings 2" charset="2"/>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1" lang="en-GB" sz="2600" spc="-1" strike="noStrike" u="sng">
                <a:solidFill>
                  <a:srgbClr val="1b1b1b"/>
                </a:solidFill>
                <a:uFillTx/>
                <a:latin typeface="Arial"/>
              </a:rPr>
              <a:t>Explanation</a:t>
            </a:r>
            <a:r>
              <a:rPr b="1" lang="en-GB" sz="2600" spc="-1" strike="noStrike">
                <a:solidFill>
                  <a:srgbClr val="1b1b1b"/>
                </a:solidFill>
                <a:latin typeface="Arial"/>
              </a:rPr>
              <a:t> </a:t>
            </a:r>
            <a:r>
              <a:rPr b="0" lang="en-GB" sz="2600" spc="-1" strike="noStrike">
                <a:solidFill>
                  <a:srgbClr val="1b1b1b"/>
                </a:solidFill>
                <a:latin typeface="Arial"/>
              </a:rPr>
              <a:t>– This is where you give a more detailed explanation of the point and quote. It is good to include your own personal opinion here.</a:t>
            </a:r>
            <a:endParaRPr b="0" lang="en-GB" sz="2600" spc="-1" strike="noStrike">
              <a:solidFill>
                <a:srgbClr val="ffffff"/>
              </a:solidFill>
              <a:latin typeface="Tahoma"/>
            </a:endParaRPr>
          </a:p>
          <a:p>
            <a:pPr marL="271440" indent="-271440">
              <a:lnSpc>
                <a:spcPct val="9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endParaRPr b="0" lang="en-GB" sz="2600" spc="-1" strike="noStrike">
              <a:solidFill>
                <a:srgbClr val="ffffff"/>
              </a:solidFill>
              <a:latin typeface="Tahoma"/>
            </a:endParaRPr>
          </a:p>
        </p:txBody>
      </p:sp>
      <p:pic>
        <p:nvPicPr>
          <p:cNvPr id="428" name="" descr=""/>
          <p:cNvPicPr/>
          <p:nvPr/>
        </p:nvPicPr>
        <p:blipFill>
          <a:blip r:embed="rId2"/>
          <a:stretch/>
        </p:blipFill>
        <p:spPr>
          <a:xfrm>
            <a:off x="554760" y="476280"/>
            <a:ext cx="9072000" cy="1007640"/>
          </a:xfrm>
          <a:prstGeom prst="rect">
            <a:avLst/>
          </a:prstGeom>
          <a:ln>
            <a:noFill/>
          </a:ln>
        </p:spPr>
      </p:pic>
    </p:spTree>
  </p:cSld>
  <p:timing>
    <p:tnLst>
      <p:par>
        <p:cTn id="274" dur="indefinite" restart="never" nodeType="tmRoot">
          <p:childTnLst>
            <p:seq>
              <p:cTn id="275" dur="indefinite" nodeType="mainSeq">
                <p:childTnLst>
                  <p:par>
                    <p:cTn id="276" dur="indefinite" nodeType="clickEffect" fill="hold">
                      <p:stCondLst>
                        <p:cond delay="indefinite"/>
                      </p:stCondLst>
                      <p:childTnLst>
                        <p:par>
                          <p:cTn id="277" dur="indefinite" nodeType="withEffect" fill="hold">
                            <p:stCondLst>
                              <p:cond delay="0"/>
                            </p:stCondLst>
                            <p:childTnLst>
                              <p:par>
                                <p:cTn id="278" dur="indefinite" nodeType="clickEffect" fill="hold" presetClass="entr" presetID="53" presetSubtype="16">
                                  <p:stCondLst>
                                    <p:cond delay="0"/>
                                  </p:stCondLst>
                                  <p:childTnLst>
                                    <p:set>
                                      <p:cBhvr>
                                        <p:cTn id="279" dur="1" fill="hold">
                                          <p:stCondLst>
                                            <p:cond delay="0"/>
                                          </p:stCondLst>
                                        </p:cTn>
                                        <p:tgtEl>
                                          <p:spTgt spid="428"/>
                                        </p:tgtEl>
                                        <p:attrNameLst>
                                          <p:attrName>style.visibility</p:attrName>
                                        </p:attrNameLst>
                                      </p:cBhvr>
                                      <p:to>
                                        <p:strVal val="visible"/>
                                      </p:to>
                                    </p:set>
                                    <p:anim calcmode="lin" valueType="num">
                                      <p:cBhvr additive="repl">
                                        <p:cTn id="280" dur="500" fill="hold"/>
                                        <p:tgtEl>
                                          <p:spTgt spid="428"/>
                                        </p:tgtEl>
                                        <p:attrNameLst>
                                          <p:attrName>ppt_w</p:attrName>
                                        </p:attrNameLst>
                                      </p:cBhvr>
                                      <p:tavLst>
                                        <p:tav tm="0">
                                          <p:val>
                                            <p:strVal val="0"/>
                                          </p:val>
                                        </p:tav>
                                        <p:tav tm="100000">
                                          <p:val>
                                            <p:strVal val="#ppt_w"/>
                                          </p:val>
                                        </p:tav>
                                      </p:tavLst>
                                    </p:anim>
                                    <p:anim calcmode="lin" valueType="num">
                                      <p:cBhvr additive="repl">
                                        <p:cTn id="281" dur="500" fill="hold"/>
                                        <p:tgtEl>
                                          <p:spTgt spid="428"/>
                                        </p:tgtEl>
                                        <p:attrNameLst>
                                          <p:attrName>ppt_h</p:attrName>
                                        </p:attrNameLst>
                                      </p:cBhvr>
                                      <p:tavLst>
                                        <p:tav tm="0">
                                          <p:val>
                                            <p:strVal val="0"/>
                                          </p:val>
                                        </p:tav>
                                        <p:tav tm="100000">
                                          <p:val>
                                            <p:strVal val="#ppt_h"/>
                                          </p:val>
                                        </p:tav>
                                      </p:tavLst>
                                    </p:anim>
                                    <p:animEffect filter="fade" transition="in">
                                      <p:cBhvr additive="repl">
                                        <p:cTn id="282" dur="500"/>
                                        <p:tgtEl>
                                          <p:spTgt spid="428"/>
                                        </p:tgtEl>
                                      </p:cBhvr>
                                    </p:animEffect>
                                  </p:childTnLst>
                                </p:cTn>
                              </p:par>
                            </p:childTnLst>
                          </p:cTn>
                        </p:par>
                      </p:childTnLst>
                    </p:cTn>
                  </p:par>
                  <p:par>
                    <p:cTn id="283" dur="indefinite" nodeType="clickEffect" fill="hold">
                      <p:stCondLst>
                        <p:cond delay="indefinite"/>
                      </p:stCondLst>
                      <p:childTnLst>
                        <p:par>
                          <p:cTn id="284" dur="indefinite" nodeType="withEffect" fill="hold">
                            <p:stCondLst>
                              <p:cond delay="0"/>
                            </p:stCondLst>
                            <p:childTnLst>
                              <p:par>
                                <p:cTn id="285" dur="indefinite" nodeType="clickEffect" fill="hold" presetClass="entr" presetID="53" presetSubtype="16">
                                  <p:stCondLst>
                                    <p:cond delay="0"/>
                                  </p:stCondLst>
                                  <p:childTnLst>
                                    <p:set>
                                      <p:cBhvr>
                                        <p:cTn id="286" dur="1" fill="hold">
                                          <p:stCondLst>
                                            <p:cond delay="0"/>
                                          </p:stCondLst>
                                        </p:cTn>
                                        <p:tgtEl>
                                          <p:spTgt spid="427">
                                            <p:txEl>
                                              <p:pRg st="0" end="0"/>
                                            </p:txEl>
                                          </p:spTgt>
                                        </p:tgtEl>
                                        <p:attrNameLst>
                                          <p:attrName>style.visibility</p:attrName>
                                        </p:attrNameLst>
                                      </p:cBhvr>
                                      <p:to>
                                        <p:strVal val="visible"/>
                                      </p:to>
                                    </p:set>
                                    <p:anim calcmode="lin" valueType="num">
                                      <p:cBhvr additive="repl">
                                        <p:cTn id="287" dur="500" fill="hold"/>
                                        <p:tgtEl>
                                          <p:spTgt spid="427">
                                            <p:txEl>
                                              <p:pRg st="0" end="0"/>
                                            </p:txEl>
                                          </p:spTgt>
                                        </p:tgtEl>
                                        <p:attrNameLst>
                                          <p:attrName>ppt_w</p:attrName>
                                        </p:attrNameLst>
                                      </p:cBhvr>
                                      <p:tavLst>
                                        <p:tav tm="0">
                                          <p:val>
                                            <p:strVal val="0"/>
                                          </p:val>
                                        </p:tav>
                                        <p:tav tm="100000">
                                          <p:val>
                                            <p:strVal val="#ppt_w"/>
                                          </p:val>
                                        </p:tav>
                                      </p:tavLst>
                                    </p:anim>
                                    <p:anim calcmode="lin" valueType="num">
                                      <p:cBhvr additive="repl">
                                        <p:cTn id="288" dur="500" fill="hold"/>
                                        <p:tgtEl>
                                          <p:spTgt spid="427">
                                            <p:txEl>
                                              <p:pRg st="0" end="0"/>
                                            </p:txEl>
                                          </p:spTgt>
                                        </p:tgtEl>
                                        <p:attrNameLst>
                                          <p:attrName>ppt_h</p:attrName>
                                        </p:attrNameLst>
                                      </p:cBhvr>
                                      <p:tavLst>
                                        <p:tav tm="0">
                                          <p:val>
                                            <p:strVal val="0"/>
                                          </p:val>
                                        </p:tav>
                                        <p:tav tm="100000">
                                          <p:val>
                                            <p:strVal val="#ppt_h"/>
                                          </p:val>
                                        </p:tav>
                                      </p:tavLst>
                                    </p:anim>
                                    <p:animEffect filter="fade" transition="in">
                                      <p:cBhvr additive="repl">
                                        <p:cTn id="289" dur="500"/>
                                        <p:tgtEl>
                                          <p:spTgt spid="427">
                                            <p:txEl>
                                              <p:pRg st="0" end="0"/>
                                            </p:txEl>
                                          </p:spTgt>
                                        </p:tgtEl>
                                      </p:cBhvr>
                                    </p:animEffect>
                                  </p:childTnLst>
                                </p:cTn>
                              </p:par>
                            </p:childTnLst>
                          </p:cTn>
                        </p:par>
                      </p:childTnLst>
                    </p:cTn>
                  </p:par>
                  <p:par>
                    <p:cTn id="290" dur="indefinite" nodeType="clickEffect" fill="hold">
                      <p:stCondLst>
                        <p:cond delay="indefinite"/>
                      </p:stCondLst>
                      <p:childTnLst>
                        <p:par>
                          <p:cTn id="291" dur="indefinite" nodeType="withEffect" fill="hold">
                            <p:stCondLst>
                              <p:cond delay="0"/>
                            </p:stCondLst>
                            <p:childTnLst>
                              <p:par>
                                <p:cTn id="292" dur="indefinite" nodeType="clickEffect" fill="hold" presetClass="entr" presetID="53" presetSubtype="16">
                                  <p:stCondLst>
                                    <p:cond delay="0"/>
                                  </p:stCondLst>
                                  <p:childTnLst>
                                    <p:set>
                                      <p:cBhvr>
                                        <p:cTn id="293" dur="1" fill="hold">
                                          <p:stCondLst>
                                            <p:cond delay="0"/>
                                          </p:stCondLst>
                                        </p:cTn>
                                        <p:tgtEl>
                                          <p:spTgt spid="427">
                                            <p:txEl>
                                              <p:pRg st="2" end="2"/>
                                            </p:txEl>
                                          </p:spTgt>
                                        </p:tgtEl>
                                        <p:attrNameLst>
                                          <p:attrName>style.visibility</p:attrName>
                                        </p:attrNameLst>
                                      </p:cBhvr>
                                      <p:to>
                                        <p:strVal val="visible"/>
                                      </p:to>
                                    </p:set>
                                    <p:anim calcmode="lin" valueType="num">
                                      <p:cBhvr additive="repl">
                                        <p:cTn id="294" dur="500" fill="hold"/>
                                        <p:tgtEl>
                                          <p:spTgt spid="427">
                                            <p:txEl>
                                              <p:pRg st="2" end="2"/>
                                            </p:txEl>
                                          </p:spTgt>
                                        </p:tgtEl>
                                        <p:attrNameLst>
                                          <p:attrName>ppt_w</p:attrName>
                                        </p:attrNameLst>
                                      </p:cBhvr>
                                      <p:tavLst>
                                        <p:tav tm="0">
                                          <p:val>
                                            <p:strVal val="0"/>
                                          </p:val>
                                        </p:tav>
                                        <p:tav tm="100000">
                                          <p:val>
                                            <p:strVal val="#ppt_w"/>
                                          </p:val>
                                        </p:tav>
                                      </p:tavLst>
                                    </p:anim>
                                    <p:anim calcmode="lin" valueType="num">
                                      <p:cBhvr additive="repl">
                                        <p:cTn id="295" dur="500" fill="hold"/>
                                        <p:tgtEl>
                                          <p:spTgt spid="427">
                                            <p:txEl>
                                              <p:pRg st="2" end="2"/>
                                            </p:txEl>
                                          </p:spTgt>
                                        </p:tgtEl>
                                        <p:attrNameLst>
                                          <p:attrName>ppt_h</p:attrName>
                                        </p:attrNameLst>
                                      </p:cBhvr>
                                      <p:tavLst>
                                        <p:tav tm="0">
                                          <p:val>
                                            <p:strVal val="0"/>
                                          </p:val>
                                        </p:tav>
                                        <p:tav tm="100000">
                                          <p:val>
                                            <p:strVal val="#ppt_h"/>
                                          </p:val>
                                        </p:tav>
                                      </p:tavLst>
                                    </p:anim>
                                    <p:animEffect filter="fade" transition="in">
                                      <p:cBhvr additive="repl">
                                        <p:cTn id="296" dur="500"/>
                                        <p:tgtEl>
                                          <p:spTgt spid="427">
                                            <p:txEl>
                                              <p:pRg st="2" end="2"/>
                                            </p:txEl>
                                          </p:spTgt>
                                        </p:tgtEl>
                                      </p:cBhvr>
                                    </p:animEffect>
                                  </p:childTnLst>
                                </p:cTn>
                              </p:par>
                            </p:childTnLst>
                          </p:cTn>
                        </p:par>
                      </p:childTnLst>
                    </p:cTn>
                  </p:par>
                  <p:par>
                    <p:cTn id="297" dur="indefinite" nodeType="clickEffect" fill="hold">
                      <p:stCondLst>
                        <p:cond delay="indefinite"/>
                      </p:stCondLst>
                      <p:childTnLst>
                        <p:par>
                          <p:cTn id="298" dur="indefinite" nodeType="withEffect" fill="hold">
                            <p:stCondLst>
                              <p:cond delay="0"/>
                            </p:stCondLst>
                            <p:childTnLst>
                              <p:par>
                                <p:cTn id="299" dur="indefinite" nodeType="clickEffect" fill="hold" presetClass="entr" presetID="53" presetSubtype="16">
                                  <p:stCondLst>
                                    <p:cond delay="0"/>
                                  </p:stCondLst>
                                  <p:childTnLst>
                                    <p:set>
                                      <p:cBhvr>
                                        <p:cTn id="300" dur="1" fill="hold">
                                          <p:stCondLst>
                                            <p:cond delay="0"/>
                                          </p:stCondLst>
                                        </p:cTn>
                                        <p:tgtEl>
                                          <p:spTgt spid="427">
                                            <p:txEl>
                                              <p:pRg st="4" end="4"/>
                                            </p:txEl>
                                          </p:spTgt>
                                        </p:tgtEl>
                                        <p:attrNameLst>
                                          <p:attrName>style.visibility</p:attrName>
                                        </p:attrNameLst>
                                      </p:cBhvr>
                                      <p:to>
                                        <p:strVal val="visible"/>
                                      </p:to>
                                    </p:set>
                                    <p:anim calcmode="lin" valueType="num">
                                      <p:cBhvr additive="repl">
                                        <p:cTn id="301" dur="500" fill="hold"/>
                                        <p:tgtEl>
                                          <p:spTgt spid="427">
                                            <p:txEl>
                                              <p:pRg st="4" end="4"/>
                                            </p:txEl>
                                          </p:spTgt>
                                        </p:tgtEl>
                                        <p:attrNameLst>
                                          <p:attrName>ppt_w</p:attrName>
                                        </p:attrNameLst>
                                      </p:cBhvr>
                                      <p:tavLst>
                                        <p:tav tm="0">
                                          <p:val>
                                            <p:strVal val="0"/>
                                          </p:val>
                                        </p:tav>
                                        <p:tav tm="100000">
                                          <p:val>
                                            <p:strVal val="#ppt_w"/>
                                          </p:val>
                                        </p:tav>
                                      </p:tavLst>
                                    </p:anim>
                                    <p:anim calcmode="lin" valueType="num">
                                      <p:cBhvr additive="repl">
                                        <p:cTn id="302" dur="500" fill="hold"/>
                                        <p:tgtEl>
                                          <p:spTgt spid="427">
                                            <p:txEl>
                                              <p:pRg st="4" end="4"/>
                                            </p:txEl>
                                          </p:spTgt>
                                        </p:tgtEl>
                                        <p:attrNameLst>
                                          <p:attrName>ppt_h</p:attrName>
                                        </p:attrNameLst>
                                      </p:cBhvr>
                                      <p:tavLst>
                                        <p:tav tm="0">
                                          <p:val>
                                            <p:strVal val="0"/>
                                          </p:val>
                                        </p:tav>
                                        <p:tav tm="100000">
                                          <p:val>
                                            <p:strVal val="#ppt_h"/>
                                          </p:val>
                                        </p:tav>
                                      </p:tavLst>
                                    </p:anim>
                                    <p:animEffect filter="fade" transition="in">
                                      <p:cBhvr additive="repl">
                                        <p:cTn id="303" dur="500"/>
                                        <p:tgtEl>
                                          <p:spTgt spid="427">
                                            <p:txEl>
                                              <p:pRg st="4" end="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29" name="CustomShape 1"/>
          <p:cNvSpPr/>
          <p:nvPr/>
        </p:nvSpPr>
        <p:spPr>
          <a:xfrm>
            <a:off x="503640" y="1259640"/>
            <a:ext cx="9072000" cy="378000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a:noAutofit/>
          </a:bodyPr>
          <a:p>
            <a:pPr marL="271440" indent="-271440">
              <a:lnSpc>
                <a:spcPct val="100000"/>
              </a:lnSpc>
              <a:spcBef>
                <a:spcPts val="598"/>
              </a:spcBef>
              <a:buClr>
                <a:srgbClr val="ccb400"/>
              </a:buClr>
              <a:buSzPct val="85000"/>
              <a:buFont typeface="Wingdings 2" charset="2"/>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US" sz="2600" spc="-1" strike="noStrike">
                <a:solidFill>
                  <a:srgbClr val="ffffff"/>
                </a:solidFill>
                <a:latin typeface="Arial Rounded MT Bold"/>
              </a:rPr>
              <a:t>Explain Skellig’s eating habits.</a:t>
            </a:r>
            <a:endParaRPr b="0" lang="en-GB" sz="2600" spc="-1" strike="noStrike">
              <a:solidFill>
                <a:srgbClr val="ffffff"/>
              </a:solidFill>
              <a:latin typeface="Tahoma"/>
            </a:endParaRPr>
          </a:p>
          <a:p>
            <a:pPr marL="272880" indent="-271440">
              <a:lnSpc>
                <a:spcPct val="10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US" sz="2600" spc="-1" strike="noStrike">
                <a:solidFill>
                  <a:srgbClr val="ffffff"/>
                </a:solidFill>
                <a:latin typeface="Arial Rounded MT Bold"/>
              </a:rPr>
              <a:t>	</a:t>
            </a:r>
            <a:r>
              <a:rPr b="0" lang="en-US" sz="2600" spc="-1" strike="noStrike">
                <a:solidFill>
                  <a:srgbClr val="ffffff"/>
                </a:solidFill>
                <a:latin typeface="Arial Rounded MT Bold"/>
              </a:rPr>
              <a:t>( Reference pg 27)</a:t>
            </a:r>
            <a:endParaRPr b="0" lang="en-GB" sz="2600" spc="-1" strike="noStrike">
              <a:solidFill>
                <a:srgbClr val="ffffff"/>
              </a:solidFill>
              <a:latin typeface="Tahoma"/>
            </a:endParaRPr>
          </a:p>
          <a:p>
            <a:pPr marL="271440" indent="-271440">
              <a:lnSpc>
                <a:spcPct val="10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endParaRPr b="0" lang="en-GB" sz="2600" spc="-1" strike="noStrike">
              <a:solidFill>
                <a:srgbClr val="ffffff"/>
              </a:solidFill>
              <a:latin typeface="Tahoma"/>
            </a:endParaRPr>
          </a:p>
          <a:p>
            <a:pPr marL="271440" indent="-271440">
              <a:lnSpc>
                <a:spcPct val="100000"/>
              </a:lnSpc>
              <a:spcBef>
                <a:spcPts val="598"/>
              </a:spcBef>
              <a:buClr>
                <a:srgbClr val="ccb400"/>
              </a:buClr>
              <a:buSzPct val="85000"/>
              <a:buFont typeface="Wingdings 2" charset="2"/>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US" sz="2600" spc="-1" strike="noStrike">
                <a:solidFill>
                  <a:srgbClr val="ffffff"/>
                </a:solidFill>
                <a:latin typeface="Arial Rounded MT Bold"/>
              </a:rPr>
              <a:t>Now write a PEE answer using</a:t>
            </a:r>
            <a:endParaRPr b="0" lang="en-GB" sz="2600" spc="-1" strike="noStrike">
              <a:solidFill>
                <a:srgbClr val="ffffff"/>
              </a:solidFill>
              <a:latin typeface="Tahoma"/>
            </a:endParaRPr>
          </a:p>
          <a:p>
            <a:pPr marL="271440" indent="-271440">
              <a:lnSpc>
                <a:spcPct val="100000"/>
              </a:lnSpc>
              <a:spcBef>
                <a:spcPts val="598"/>
              </a:spcBef>
              <a:buClr>
                <a:srgbClr val="ccb400"/>
              </a:buClr>
              <a:buSzPct val="85000"/>
              <a:buFont typeface="Wingdings 2" charset="2"/>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US" sz="2600" spc="-1" strike="noStrike">
                <a:solidFill>
                  <a:srgbClr val="ffffff"/>
                </a:solidFill>
                <a:latin typeface="Arial Rounded MT Bold"/>
              </a:rPr>
              <a:t> </a:t>
            </a:r>
            <a:r>
              <a:rPr b="0" lang="en-US" sz="2600" spc="-1" strike="noStrike">
                <a:solidFill>
                  <a:srgbClr val="ffffff"/>
                </a:solidFill>
                <a:latin typeface="Arial Rounded MT Bold"/>
              </a:rPr>
              <a:t>a quote from the text.</a:t>
            </a:r>
            <a:endParaRPr b="0" lang="en-GB" sz="2600" spc="-1" strike="noStrike">
              <a:solidFill>
                <a:srgbClr val="ffffff"/>
              </a:solidFill>
              <a:latin typeface="Tahoma"/>
            </a:endParaRPr>
          </a:p>
        </p:txBody>
      </p:sp>
      <p:pic>
        <p:nvPicPr>
          <p:cNvPr id="430" name="" descr=""/>
          <p:cNvPicPr/>
          <p:nvPr/>
        </p:nvPicPr>
        <p:blipFill>
          <a:blip r:embed="rId2"/>
          <a:stretch/>
        </p:blipFill>
        <p:spPr>
          <a:xfrm>
            <a:off x="504000" y="125640"/>
            <a:ext cx="9072000" cy="1008000"/>
          </a:xfrm>
          <a:prstGeom prst="rect">
            <a:avLst/>
          </a:prstGeom>
          <a:ln>
            <a:noFill/>
          </a:ln>
        </p:spPr>
      </p:pic>
      <p:pic>
        <p:nvPicPr>
          <p:cNvPr id="431" name="" descr=""/>
          <p:cNvPicPr/>
          <p:nvPr/>
        </p:nvPicPr>
        <p:blipFill>
          <a:blip r:embed="rId3"/>
          <a:stretch/>
        </p:blipFill>
        <p:spPr>
          <a:xfrm>
            <a:off x="7152840" y="350280"/>
            <a:ext cx="2495160" cy="3609720"/>
          </a:xfrm>
          <a:prstGeom prst="rect">
            <a:avLst/>
          </a:prstGeom>
          <a:ln>
            <a:noFill/>
          </a:ln>
        </p:spPr>
      </p:pic>
    </p:spTree>
  </p:cSld>
  <p:timing>
    <p:tnLst>
      <p:par>
        <p:cTn id="304" dur="indefinite" restart="never" nodeType="tmRoot">
          <p:childTnLst>
            <p:seq>
              <p:cTn id="305" dur="indefinite" nodeType="mainSeq">
                <p:childTnLst>
                  <p:par>
                    <p:cTn id="306" dur="indefinite" nodeType="clickEffect" fill="hold">
                      <p:stCondLst>
                        <p:cond delay="indefinite"/>
                      </p:stCondLst>
                      <p:childTnLst>
                        <p:par>
                          <p:cTn id="307" dur="indefinite" nodeType="withEffect" fill="hold">
                            <p:stCondLst>
                              <p:cond delay="0"/>
                            </p:stCondLst>
                            <p:childTnLst>
                              <p:par>
                                <p:cTn id="308" dur="indefinite" nodeType="clickEffect" fill="hold" presetClass="entr" presetID="10">
                                  <p:stCondLst>
                                    <p:cond delay="0"/>
                                  </p:stCondLst>
                                  <p:childTnLst>
                                    <p:set>
                                      <p:cBhvr>
                                        <p:cTn id="309" dur="1" fill="hold">
                                          <p:stCondLst>
                                            <p:cond delay="0"/>
                                          </p:stCondLst>
                                        </p:cTn>
                                        <p:tgtEl>
                                          <p:spTgt spid="430"/>
                                        </p:tgtEl>
                                        <p:attrNameLst>
                                          <p:attrName>style.visibility</p:attrName>
                                        </p:attrNameLst>
                                      </p:cBhvr>
                                      <p:to>
                                        <p:strVal val="visible"/>
                                      </p:to>
                                    </p:set>
                                    <p:animEffect filter="fade" transition="in">
                                      <p:cBhvr additive="repl">
                                        <p:cTn id="310" dur="500"/>
                                        <p:tgtEl>
                                          <p:spTgt spid="430"/>
                                        </p:tgtEl>
                                      </p:cBhvr>
                                    </p:animEffect>
                                  </p:childTnLst>
                                </p:cTn>
                              </p:par>
                            </p:childTnLst>
                          </p:cTn>
                        </p:par>
                      </p:childTnLst>
                    </p:cTn>
                  </p:par>
                  <p:par>
                    <p:cTn id="311" dur="indefinite" nodeType="clickEffect" fill="hold">
                      <p:stCondLst>
                        <p:cond delay="indefinite"/>
                      </p:stCondLst>
                      <p:childTnLst>
                        <p:par>
                          <p:cTn id="312" dur="indefinite" nodeType="withEffect" fill="hold">
                            <p:stCondLst>
                              <p:cond delay="0"/>
                            </p:stCondLst>
                            <p:childTnLst>
                              <p:par>
                                <p:cTn id="313" dur="indefinite" nodeType="clickEffect" fill="hold" presetClass="entr" presetID="10">
                                  <p:stCondLst>
                                    <p:cond delay="0"/>
                                  </p:stCondLst>
                                  <p:childTnLst>
                                    <p:set>
                                      <p:cBhvr>
                                        <p:cTn id="314" dur="1" fill="hold">
                                          <p:stCondLst>
                                            <p:cond delay="0"/>
                                          </p:stCondLst>
                                        </p:cTn>
                                        <p:tgtEl>
                                          <p:spTgt spid="429">
                                            <p:txEl>
                                              <p:pRg st="0" end="0"/>
                                            </p:txEl>
                                          </p:spTgt>
                                        </p:tgtEl>
                                        <p:attrNameLst>
                                          <p:attrName>style.visibility</p:attrName>
                                        </p:attrNameLst>
                                      </p:cBhvr>
                                      <p:to>
                                        <p:strVal val="visible"/>
                                      </p:to>
                                    </p:set>
                                    <p:animEffect filter="fade" transition="in">
                                      <p:cBhvr additive="repl">
                                        <p:cTn id="315" dur="500"/>
                                        <p:tgtEl>
                                          <p:spTgt spid="429">
                                            <p:txEl>
                                              <p:pRg st="0" end="0"/>
                                            </p:txEl>
                                          </p:spTgt>
                                        </p:tgtEl>
                                      </p:cBhvr>
                                    </p:animEffect>
                                  </p:childTnLst>
                                </p:cTn>
                              </p:par>
                            </p:childTnLst>
                          </p:cTn>
                        </p:par>
                      </p:childTnLst>
                    </p:cTn>
                  </p:par>
                  <p:par>
                    <p:cTn id="316" dur="indefinite" nodeType="clickEffect" fill="hold">
                      <p:stCondLst>
                        <p:cond delay="indefinite"/>
                      </p:stCondLst>
                      <p:childTnLst>
                        <p:par>
                          <p:cTn id="317" dur="indefinite" nodeType="withEffect" fill="hold">
                            <p:stCondLst>
                              <p:cond delay="0"/>
                            </p:stCondLst>
                            <p:childTnLst>
                              <p:par>
                                <p:cTn id="318" dur="indefinite" nodeType="clickEffect" fill="hold" presetClass="entr" presetID="10">
                                  <p:stCondLst>
                                    <p:cond delay="0"/>
                                  </p:stCondLst>
                                  <p:childTnLst>
                                    <p:set>
                                      <p:cBhvr>
                                        <p:cTn id="319" dur="1" fill="hold">
                                          <p:stCondLst>
                                            <p:cond delay="0"/>
                                          </p:stCondLst>
                                        </p:cTn>
                                        <p:tgtEl>
                                          <p:spTgt spid="429">
                                            <p:txEl>
                                              <p:pRg st="1" end="1"/>
                                            </p:txEl>
                                          </p:spTgt>
                                        </p:tgtEl>
                                        <p:attrNameLst>
                                          <p:attrName>style.visibility</p:attrName>
                                        </p:attrNameLst>
                                      </p:cBhvr>
                                      <p:to>
                                        <p:strVal val="visible"/>
                                      </p:to>
                                    </p:set>
                                    <p:animEffect filter="fade" transition="in">
                                      <p:cBhvr additive="repl">
                                        <p:cTn id="320" dur="500"/>
                                        <p:tgtEl>
                                          <p:spTgt spid="429">
                                            <p:txEl>
                                              <p:pRg st="1" end="1"/>
                                            </p:txEl>
                                          </p:spTgt>
                                        </p:tgtEl>
                                      </p:cBhvr>
                                    </p:animEffect>
                                  </p:childTnLst>
                                </p:cTn>
                              </p:par>
                            </p:childTnLst>
                          </p:cTn>
                        </p:par>
                      </p:childTnLst>
                    </p:cTn>
                  </p:par>
                  <p:par>
                    <p:cTn id="321" dur="indefinite" nodeType="clickEffect" fill="hold">
                      <p:stCondLst>
                        <p:cond delay="indefinite"/>
                      </p:stCondLst>
                      <p:childTnLst>
                        <p:par>
                          <p:cTn id="322" dur="indefinite" nodeType="withEffect" fill="hold">
                            <p:stCondLst>
                              <p:cond delay="0"/>
                            </p:stCondLst>
                            <p:childTnLst>
                              <p:par>
                                <p:cTn id="323" dur="indefinite" nodeType="clickEffect" fill="hold" presetClass="entr" presetID="10">
                                  <p:stCondLst>
                                    <p:cond delay="0"/>
                                  </p:stCondLst>
                                  <p:childTnLst>
                                    <p:set>
                                      <p:cBhvr>
                                        <p:cTn id="324" dur="1" fill="hold">
                                          <p:stCondLst>
                                            <p:cond delay="0"/>
                                          </p:stCondLst>
                                        </p:cTn>
                                        <p:tgtEl>
                                          <p:spTgt spid="429">
                                            <p:txEl>
                                              <p:pRg st="3" end="3"/>
                                            </p:txEl>
                                          </p:spTgt>
                                        </p:tgtEl>
                                        <p:attrNameLst>
                                          <p:attrName>style.visibility</p:attrName>
                                        </p:attrNameLst>
                                      </p:cBhvr>
                                      <p:to>
                                        <p:strVal val="visible"/>
                                      </p:to>
                                    </p:set>
                                    <p:animEffect filter="fade" transition="in">
                                      <p:cBhvr additive="repl">
                                        <p:cTn id="325" dur="500"/>
                                        <p:tgtEl>
                                          <p:spTgt spid="429">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32" name="CustomShape 1"/>
          <p:cNvSpPr/>
          <p:nvPr/>
        </p:nvSpPr>
        <p:spPr>
          <a:xfrm>
            <a:off x="504000" y="1259640"/>
            <a:ext cx="9072000" cy="396900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a:noAutofit/>
          </a:bodyPr>
          <a:p>
            <a:pPr marL="271440" indent="-271440">
              <a:lnSpc>
                <a:spcPct val="100000"/>
              </a:lnSpc>
              <a:spcBef>
                <a:spcPts val="598"/>
              </a:spcBef>
              <a:buClr>
                <a:srgbClr val="ccb400"/>
              </a:buClr>
              <a:buSzPct val="85000"/>
              <a:buFont typeface="Wingdings 2" charset="2"/>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US" sz="2800" spc="-1" strike="noStrike">
                <a:solidFill>
                  <a:srgbClr val="1b1b1b"/>
                </a:solidFill>
                <a:latin typeface="Arial"/>
              </a:rPr>
              <a:t>It is clear that Skellig did not have pleasant table manners and was a very messy eater.  When Skellig ate the Chinese food, </a:t>
            </a:r>
            <a:r>
              <a:rPr b="0" lang="en-GB" sz="2800" spc="-1" strike="noStrike">
                <a:solidFill>
                  <a:srgbClr val="1b1b1b"/>
                </a:solidFill>
                <a:latin typeface="Arial"/>
              </a:rPr>
              <a:t>‘The red sauce trickled down from his lips, down over his chin on to his black jacket.’ This shows that he eats in a disgusting way and doesn’t seem to care that he spills food all over himself. It could be because he was in a rush to eat, since he hadn’t eaten for a long time, or perhaps he was not used to other people watching him eat.</a:t>
            </a:r>
            <a:endParaRPr b="0" lang="en-GB" sz="2800" spc="-1" strike="noStrike">
              <a:solidFill>
                <a:srgbClr val="ffffff"/>
              </a:solidFill>
              <a:latin typeface="Tahoma"/>
            </a:endParaRPr>
          </a:p>
          <a:p>
            <a:pPr marL="271440" indent="-271440">
              <a:lnSpc>
                <a:spcPct val="10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endParaRPr b="0" lang="en-GB" sz="2800" spc="-1" strike="noStrike">
              <a:solidFill>
                <a:srgbClr val="ffffff"/>
              </a:solidFill>
              <a:latin typeface="Tahoma"/>
            </a:endParaRPr>
          </a:p>
        </p:txBody>
      </p:sp>
      <p:pic>
        <p:nvPicPr>
          <p:cNvPr id="433" name="" descr=""/>
          <p:cNvPicPr/>
          <p:nvPr/>
        </p:nvPicPr>
        <p:blipFill>
          <a:blip r:embed="rId2"/>
          <a:stretch/>
        </p:blipFill>
        <p:spPr>
          <a:xfrm>
            <a:off x="504000" y="125640"/>
            <a:ext cx="9072000" cy="1008000"/>
          </a:xfrm>
          <a:prstGeom prst="rect">
            <a:avLst/>
          </a:prstGeom>
          <a:ln>
            <a:noFill/>
          </a:ln>
        </p:spPr>
      </p:pic>
    </p:spTree>
  </p:cSld>
  <p:timing>
    <p:tnLst>
      <p:par>
        <p:cTn id="326" dur="indefinite" restart="never" nodeType="tmRoot">
          <p:childTnLst>
            <p:seq>
              <p:cTn id="327" dur="indefinite" nodeType="mainSeq">
                <p:childTnLst>
                  <p:par>
                    <p:cTn id="328" dur="indefinite" nodeType="clickEffect" fill="hold">
                      <p:stCondLst>
                        <p:cond delay="indefinite"/>
                      </p:stCondLst>
                      <p:childTnLst>
                        <p:par>
                          <p:cTn id="329" dur="indefinite" nodeType="withEffect" fill="hold">
                            <p:stCondLst>
                              <p:cond delay="0"/>
                            </p:stCondLst>
                            <p:childTnLst>
                              <p:par>
                                <p:cTn id="330" dur="indefinite" nodeType="clickEffect" fill="hold" presetClass="entr" presetID="16" presetSubtype="21">
                                  <p:stCondLst>
                                    <p:cond delay="0"/>
                                  </p:stCondLst>
                                  <p:childTnLst>
                                    <p:set>
                                      <p:cBhvr>
                                        <p:cTn id="331" dur="1" fill="hold">
                                          <p:stCondLst>
                                            <p:cond delay="0"/>
                                          </p:stCondLst>
                                        </p:cTn>
                                        <p:tgtEl>
                                          <p:spTgt spid="432">
                                            <p:txEl>
                                              <p:pRg st="0" end="0"/>
                                            </p:txEl>
                                          </p:spTgt>
                                        </p:tgtEl>
                                        <p:attrNameLst>
                                          <p:attrName>style.visibility</p:attrName>
                                        </p:attrNameLst>
                                      </p:cBhvr>
                                      <p:to>
                                        <p:strVal val="visible"/>
                                      </p:to>
                                    </p:set>
                                    <p:animEffect filter="barn(inVertical)" transition="in">
                                      <p:cBhvr additive="repl">
                                        <p:cTn id="332" dur="500"/>
                                        <p:tgtEl>
                                          <p:spTgt spid="432">
                                            <p:txEl>
                                              <p:pRg st="0" end="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34" name="CustomShape 1"/>
          <p:cNvSpPr/>
          <p:nvPr/>
        </p:nvSpPr>
        <p:spPr>
          <a:xfrm>
            <a:off x="336240" y="819000"/>
            <a:ext cx="9426960" cy="447840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a:noAutofit/>
          </a:bodyPr>
          <a:p>
            <a:pPr>
              <a:lnSpc>
                <a:spcPct val="10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AU" sz="2000" spc="-1" strike="noStrike">
                <a:solidFill>
                  <a:srgbClr val="ffffff"/>
                </a:solidFill>
                <a:latin typeface="Arial"/>
              </a:rPr>
              <a:t>Select the sections of the text below that give the answer to these questions.</a:t>
            </a:r>
            <a:endParaRPr b="0" lang="en-GB" sz="2000" spc="-1" strike="noStrike">
              <a:solidFill>
                <a:srgbClr val="ffffff"/>
              </a:solidFill>
              <a:latin typeface="Tahoma"/>
            </a:endParaRPr>
          </a:p>
          <a:p>
            <a:pPr lvl="1" marL="637920" indent="-272880">
              <a:lnSpc>
                <a:spcPct val="100000"/>
              </a:lnSpc>
              <a:spcBef>
                <a:spcPts val="298"/>
              </a:spcBef>
              <a:buClr>
                <a:srgbClr val="b39e00"/>
              </a:buClr>
              <a:buSzPct val="85000"/>
              <a:buFont typeface="Wingdings 2" charset="2"/>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AU" sz="2000" spc="-1" strike="noStrike">
                <a:solidFill>
                  <a:srgbClr val="1b1b1b"/>
                </a:solidFill>
                <a:latin typeface="Arial"/>
                <a:ea typeface="Microsoft YaHei"/>
              </a:rPr>
              <a:t>What woke Michael up after his dream?</a:t>
            </a:r>
            <a:endParaRPr b="0" lang="en-GB" sz="2000" spc="-1" strike="noStrike">
              <a:solidFill>
                <a:srgbClr val="ffffff"/>
              </a:solidFill>
              <a:latin typeface="Tahoma"/>
            </a:endParaRPr>
          </a:p>
          <a:p>
            <a:pPr lvl="1" marL="637920" indent="-272880">
              <a:lnSpc>
                <a:spcPct val="100000"/>
              </a:lnSpc>
              <a:spcBef>
                <a:spcPts val="298"/>
              </a:spcBef>
              <a:buClr>
                <a:srgbClr val="b39e00"/>
              </a:buClr>
              <a:buSzPct val="85000"/>
              <a:buFont typeface="Wingdings 2" charset="2"/>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AU" sz="2000" spc="-1" strike="noStrike">
                <a:solidFill>
                  <a:srgbClr val="1b1b1b"/>
                </a:solidFill>
                <a:latin typeface="Arial"/>
                <a:ea typeface="Microsoft YaHei"/>
              </a:rPr>
              <a:t>What time was it when Michael woke up?</a:t>
            </a:r>
            <a:endParaRPr b="0" lang="en-GB" sz="2000" spc="-1" strike="noStrike">
              <a:solidFill>
                <a:srgbClr val="ffffff"/>
              </a:solidFill>
              <a:latin typeface="Tahoma"/>
            </a:endParaRPr>
          </a:p>
          <a:p>
            <a:pPr lvl="1" marL="637920" indent="-272880">
              <a:lnSpc>
                <a:spcPct val="100000"/>
              </a:lnSpc>
              <a:spcBef>
                <a:spcPts val="298"/>
              </a:spcBef>
              <a:buClr>
                <a:srgbClr val="b39e00"/>
              </a:buClr>
              <a:buSzPct val="85000"/>
              <a:buFont typeface="Wingdings 2" charset="2"/>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AU" sz="2000" spc="-1" strike="noStrike">
                <a:solidFill>
                  <a:srgbClr val="1b1b1b"/>
                </a:solidFill>
                <a:latin typeface="Arial"/>
                <a:ea typeface="Microsoft YaHei"/>
              </a:rPr>
              <a:t>How did Michael move through the house? </a:t>
            </a:r>
            <a:endParaRPr b="0" lang="en-GB" sz="2000" spc="-1" strike="noStrike">
              <a:solidFill>
                <a:srgbClr val="ffffff"/>
              </a:solidFill>
              <a:latin typeface="Tahoma"/>
            </a:endParaRPr>
          </a:p>
          <a:p>
            <a:pPr lvl="1" marL="637920" indent="-272880">
              <a:lnSpc>
                <a:spcPct val="100000"/>
              </a:lnSpc>
              <a:spcBef>
                <a:spcPts val="298"/>
              </a:spcBef>
              <a:buClr>
                <a:srgbClr val="b39e00"/>
              </a:buClr>
              <a:buSzPct val="85000"/>
              <a:buFont typeface="Wingdings 2" charset="2"/>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AU" sz="2000" spc="-1" strike="noStrike">
                <a:solidFill>
                  <a:srgbClr val="1b1b1b"/>
                </a:solidFill>
                <a:latin typeface="Arial"/>
                <a:ea typeface="Microsoft YaHei"/>
              </a:rPr>
              <a:t>How does Michael describe the garden?</a:t>
            </a:r>
            <a:endParaRPr b="0" lang="en-GB" sz="2000" spc="-1" strike="noStrike">
              <a:solidFill>
                <a:srgbClr val="ffffff"/>
              </a:solidFill>
              <a:latin typeface="Tahoma"/>
            </a:endParaRPr>
          </a:p>
          <a:p>
            <a:pPr lvl="1" marL="639720" indent="-271440">
              <a:lnSpc>
                <a:spcPct val="100000"/>
              </a:lnSpc>
              <a:spcBef>
                <a:spcPts val="2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endParaRPr b="0" lang="en-GB" sz="2000" spc="-1" strike="noStrike">
              <a:solidFill>
                <a:srgbClr val="ffffff"/>
              </a:solidFill>
              <a:latin typeface="Tahoma"/>
            </a:endParaRPr>
          </a:p>
          <a:p>
            <a:pPr>
              <a:lnSpc>
                <a:spcPct val="10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1" i="1" lang="en-AU" sz="2000" spc="-1" strike="noStrike">
                <a:solidFill>
                  <a:srgbClr val="ffffff"/>
                </a:solidFill>
                <a:latin typeface="Arial"/>
              </a:rPr>
              <a:t>‘</a:t>
            </a:r>
            <a:r>
              <a:rPr b="1" i="1" lang="en-AU" sz="2000" spc="-1" strike="noStrike">
                <a:solidFill>
                  <a:srgbClr val="ffffff"/>
                </a:solidFill>
                <a:latin typeface="Arial"/>
              </a:rPr>
              <a:t>Then the baby was bawling in the room next door and I woke up. </a:t>
            </a:r>
            <a:endParaRPr b="0" lang="en-GB" sz="2000" spc="-1" strike="noStrike">
              <a:solidFill>
                <a:srgbClr val="ffffff"/>
              </a:solidFill>
              <a:latin typeface="Tahoma"/>
            </a:endParaRPr>
          </a:p>
          <a:p>
            <a:pPr>
              <a:lnSpc>
                <a:spcPct val="10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1" i="1" lang="en-AU" sz="2000" spc="-1" strike="noStrike">
                <a:solidFill>
                  <a:srgbClr val="ffffff"/>
                </a:solidFill>
                <a:latin typeface="Arial"/>
              </a:rPr>
              <a:t>I lay listening to Mum cooing and comforting and the baby squeaking and hissing. The birds were singing outside. When the feed was over and I was sure everyone was asleep, I crept out of bed, got my torch, pulled some clothes on and tiptoed past their room. I took a jar of aspirin from the bathroom. I went downstairs, opened the back door and tiptoed into the wilderness.’</a:t>
            </a:r>
            <a:endParaRPr b="0" lang="en-GB" sz="2000" spc="-1" strike="noStrike">
              <a:solidFill>
                <a:srgbClr val="ffffff"/>
              </a:solidFill>
              <a:latin typeface="Tahoma"/>
            </a:endParaRPr>
          </a:p>
          <a:p>
            <a:pPr>
              <a:lnSpc>
                <a:spcPct val="10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endParaRPr b="0" lang="en-GB" sz="2000" spc="-1" strike="noStrike">
              <a:solidFill>
                <a:srgbClr val="ffffff"/>
              </a:solidFill>
              <a:latin typeface="Tahoma"/>
            </a:endParaRPr>
          </a:p>
        </p:txBody>
      </p:sp>
      <p:pic>
        <p:nvPicPr>
          <p:cNvPr id="435" name="" descr=""/>
          <p:cNvPicPr/>
          <p:nvPr/>
        </p:nvPicPr>
        <p:blipFill>
          <a:blip r:embed="rId2"/>
          <a:stretch/>
        </p:blipFill>
        <p:spPr>
          <a:xfrm>
            <a:off x="504000" y="216000"/>
            <a:ext cx="4959360" cy="1086480"/>
          </a:xfrm>
          <a:prstGeom prst="rect">
            <a:avLst/>
          </a:prstGeom>
          <a:ln>
            <a:noFill/>
          </a:ln>
        </p:spPr>
      </p:pic>
    </p:spTree>
  </p:cSld>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36" name="CustomShape 1"/>
          <p:cNvSpPr/>
          <p:nvPr/>
        </p:nvSpPr>
        <p:spPr>
          <a:xfrm>
            <a:off x="468000" y="1368000"/>
            <a:ext cx="9468000" cy="378000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a:noAutofit/>
          </a:bodyPr>
          <a:p>
            <a:pPr>
              <a:lnSpc>
                <a:spcPct val="10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AU" sz="2000" spc="-1" strike="noStrike">
                <a:latin typeface="Arial"/>
              </a:rPr>
              <a:t>In the extract from ‘Skellig’, Michael is woken up by his baby sister’s crying. The text says the baby was bawling in the next room and I woke up. The word bawling suggests that she was crying very loudly. Michael has probably woken up in the very early morning because the text says the birds were singing outside. The sound of the birds, together with the baby crying, may have influenced Michael’s dream. It is obvious that Michael doesn’t want his family to wake, or to be aware of what he is doing, as the passage says that he tiptoed around the house. This is because he wants to keep his meetings with Skellig a secret. The garden is described as a wilderness, which suggests a wild, overgrown place. Michael may also be describing his garden as a wilderness as a way of expressing his disapproval of the overgrown garden, because he is upset that he has had to move house and therefore sees his new surroundings negatively. </a:t>
            </a:r>
            <a:endParaRPr b="0" lang="en-GB" sz="2000" spc="-1" strike="noStrike">
              <a:latin typeface="Gill Sans MT"/>
            </a:endParaRPr>
          </a:p>
          <a:p>
            <a:pPr>
              <a:lnSpc>
                <a:spcPct val="10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endParaRPr b="0" lang="en-GB" sz="2000" spc="-1" strike="noStrike">
              <a:latin typeface="Gill Sans MT"/>
            </a:endParaRPr>
          </a:p>
        </p:txBody>
      </p:sp>
      <p:pic>
        <p:nvPicPr>
          <p:cNvPr id="437" name="" descr=""/>
          <p:cNvPicPr/>
          <p:nvPr/>
        </p:nvPicPr>
        <p:blipFill>
          <a:blip r:embed="rId2"/>
          <a:stretch/>
        </p:blipFill>
        <p:spPr>
          <a:xfrm>
            <a:off x="504000" y="360000"/>
            <a:ext cx="9072000" cy="720000"/>
          </a:xfrm>
          <a:prstGeom prst="rect">
            <a:avLst/>
          </a:prstGeom>
          <a:ln>
            <a:noFill/>
          </a:ln>
        </p:spPr>
      </p:pic>
    </p:spTree>
  </p:cSld>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38" name="CustomShape 1"/>
          <p:cNvSpPr/>
          <p:nvPr/>
        </p:nvSpPr>
        <p:spPr>
          <a:xfrm>
            <a:off x="288000" y="1296000"/>
            <a:ext cx="9660240" cy="404100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a:noAutofit/>
          </a:bodyPr>
          <a:p>
            <a:pPr>
              <a:lnSpc>
                <a:spcPct val="10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i="1" lang="en-AU" sz="1600" spc="-1" strike="noStrike">
                <a:solidFill>
                  <a:srgbClr val="1b1b1b"/>
                </a:solidFill>
                <a:latin typeface="Arial"/>
              </a:rPr>
              <a:t>‘</a:t>
            </a:r>
            <a:r>
              <a:rPr b="0" i="1" lang="en-AU" sz="1600" spc="-1" strike="noStrike">
                <a:solidFill>
                  <a:srgbClr val="1b1b1b"/>
                </a:solidFill>
                <a:latin typeface="Arial"/>
              </a:rPr>
              <a:t>At lunch time I went to her front garden. She was sitting there on the lawn, on a spread-out blanket beneath the tree. She had her books, her pencils, her paints scattered around her. I was off school again. All morning I’d been clearing the wilderness again. Dad had been working in the front room, painting, stripping the walls, getting ready to hang wallpaper. </a:t>
            </a:r>
            <a:endParaRPr b="0" lang="en-GB" sz="1600" spc="-1" strike="noStrike">
              <a:latin typeface="Gill Sans MT"/>
            </a:endParaRPr>
          </a:p>
          <a:p>
            <a:pPr>
              <a:lnSpc>
                <a:spcPct val="10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i="1" lang="en-AU" sz="1600" spc="-1" strike="noStrike">
                <a:solidFill>
                  <a:srgbClr val="1b1b1b"/>
                </a:solidFill>
                <a:latin typeface="Arial"/>
              </a:rPr>
              <a:t> ‘</a:t>
            </a:r>
            <a:r>
              <a:rPr b="0" i="1" lang="en-AU" sz="1600" spc="-1" strike="noStrike">
                <a:solidFill>
                  <a:srgbClr val="1b1b1b"/>
                </a:solidFill>
                <a:latin typeface="Arial"/>
              </a:rPr>
              <a:t>The mystery man,’ she said. ‘Hello again.’</a:t>
            </a:r>
            <a:endParaRPr b="0" lang="en-GB" sz="1600" spc="-1" strike="noStrike">
              <a:latin typeface="Gill Sans MT"/>
            </a:endParaRPr>
          </a:p>
          <a:p>
            <a:pPr>
              <a:lnSpc>
                <a:spcPct val="10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i="1" lang="en-AU" sz="1600" spc="-1" strike="noStrike">
                <a:solidFill>
                  <a:srgbClr val="1b1b1b"/>
                </a:solidFill>
                <a:latin typeface="Arial"/>
              </a:rPr>
              <a:t>  </a:t>
            </a:r>
            <a:r>
              <a:rPr b="0" i="1" lang="en-AU" sz="1600" spc="-1" strike="noStrike">
                <a:solidFill>
                  <a:srgbClr val="1b1b1b"/>
                </a:solidFill>
                <a:latin typeface="Arial"/>
              </a:rPr>
              <a:t>She had a book open at a skeleton of a bird. She’d been copying this into her sketchbook. </a:t>
            </a:r>
            <a:endParaRPr b="0" lang="en-GB" sz="1600" spc="-1" strike="noStrike">
              <a:latin typeface="Gill Sans MT"/>
            </a:endParaRPr>
          </a:p>
          <a:p>
            <a:pPr>
              <a:lnSpc>
                <a:spcPct val="10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i="1" lang="en-AU" sz="1600" spc="-1" strike="noStrike">
                <a:solidFill>
                  <a:srgbClr val="1b1b1b"/>
                </a:solidFill>
                <a:latin typeface="Arial"/>
              </a:rPr>
              <a:t> ‘</a:t>
            </a:r>
            <a:r>
              <a:rPr b="0" i="1" lang="en-AU" sz="1600" spc="-1" strike="noStrike">
                <a:solidFill>
                  <a:srgbClr val="1b1b1b"/>
                </a:solidFill>
                <a:latin typeface="Arial"/>
              </a:rPr>
              <a:t>You’re doing science?’ I said. </a:t>
            </a:r>
            <a:endParaRPr b="0" lang="en-GB" sz="1600" spc="-1" strike="noStrike">
              <a:latin typeface="Gill Sans MT"/>
            </a:endParaRPr>
          </a:p>
          <a:p>
            <a:pPr>
              <a:lnSpc>
                <a:spcPct val="10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i="1" lang="en-AU" sz="1600" spc="-1" strike="noStrike">
                <a:solidFill>
                  <a:srgbClr val="1b1b1b"/>
                </a:solidFill>
                <a:latin typeface="Arial"/>
              </a:rPr>
              <a:t>She laughed. </a:t>
            </a:r>
            <a:endParaRPr b="0" lang="en-GB" sz="1600" spc="-1" strike="noStrike">
              <a:latin typeface="Gill Sans MT"/>
            </a:endParaRPr>
          </a:p>
          <a:p>
            <a:pPr>
              <a:lnSpc>
                <a:spcPct val="10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i="1" lang="en-AU" sz="1600" spc="-1" strike="noStrike">
                <a:solidFill>
                  <a:srgbClr val="1b1b1b"/>
                </a:solidFill>
                <a:latin typeface="Arial"/>
              </a:rPr>
              <a:t> ‘</a:t>
            </a:r>
            <a:r>
              <a:rPr b="0" i="1" lang="en-AU" sz="1600" spc="-1" strike="noStrike">
                <a:solidFill>
                  <a:srgbClr val="1b1b1b"/>
                </a:solidFill>
                <a:latin typeface="Arial"/>
              </a:rPr>
              <a:t>See how school shutters you,’ she said. ‘I’m drawing, painting, reading, looking. I’m feeling the sun and the air on my skin. I’m listening to the blackbird’s song. I’m opening my mind. Ha! School!’’</a:t>
            </a:r>
            <a:endParaRPr b="0" lang="en-GB" sz="1600" spc="-1" strike="noStrike">
              <a:latin typeface="Gill Sans MT"/>
            </a:endParaRPr>
          </a:p>
          <a:p>
            <a:pPr>
              <a:lnSpc>
                <a:spcPct val="10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1" lang="en-AU" sz="1800" spc="-1" strike="noStrike">
                <a:latin typeface="Arial"/>
              </a:rPr>
              <a:t>You may like to start your paragraph like this:</a:t>
            </a:r>
            <a:endParaRPr b="0" lang="en-GB" sz="1800" spc="-1" strike="noStrike">
              <a:latin typeface="Gill Sans MT"/>
            </a:endParaRPr>
          </a:p>
          <a:p>
            <a:pPr>
              <a:lnSpc>
                <a:spcPct val="10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1" lang="en-AU" sz="1800" spc="-1" strike="noStrike">
                <a:latin typeface="Arial"/>
              </a:rPr>
              <a:t>In this extract from the novel ‘Skellig’ the author David Almond reveals more about the character Mina.</a:t>
            </a:r>
            <a:endParaRPr b="0" lang="en-GB" sz="1800" spc="-1" strike="noStrike">
              <a:latin typeface="Gill Sans MT"/>
            </a:endParaRPr>
          </a:p>
        </p:txBody>
      </p:sp>
      <p:pic>
        <p:nvPicPr>
          <p:cNvPr id="439" name="" descr=""/>
          <p:cNvPicPr/>
          <p:nvPr/>
        </p:nvPicPr>
        <p:blipFill>
          <a:blip r:embed="rId2"/>
          <a:stretch/>
        </p:blipFill>
        <p:spPr>
          <a:xfrm>
            <a:off x="274320" y="504000"/>
            <a:ext cx="9408240" cy="1080000"/>
          </a:xfrm>
          <a:prstGeom prst="rect">
            <a:avLst/>
          </a:prstGeom>
          <a:ln>
            <a:noFill/>
          </a:ln>
        </p:spPr>
      </p:pic>
    </p:spTree>
  </p:cSld>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40" name="CustomShape 1"/>
          <p:cNvSpPr/>
          <p:nvPr/>
        </p:nvSpPr>
        <p:spPr>
          <a:xfrm>
            <a:off x="504000" y="1476000"/>
            <a:ext cx="9072000" cy="378000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a:noAutofit/>
          </a:bodyPr>
          <a:p>
            <a:pPr>
              <a:lnSpc>
                <a:spcPct val="100000"/>
              </a:lnSpc>
              <a:spcBef>
                <a:spcPts val="598"/>
              </a:spcBef>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400" spc="-1" strike="noStrike">
                <a:latin typeface="Arial"/>
              </a:rPr>
              <a:t>Read Chapter 4 and 5.  </a:t>
            </a:r>
            <a:endParaRPr b="0" lang="en-GB" sz="2400" spc="-1" strike="noStrike">
              <a:latin typeface="Gill Sans MT"/>
            </a:endParaRPr>
          </a:p>
          <a:p>
            <a:pPr>
              <a:lnSpc>
                <a:spcPct val="100000"/>
              </a:lnSpc>
              <a:spcBef>
                <a:spcPts val="598"/>
              </a:spcBef>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endParaRPr b="0" lang="en-GB" sz="2400" spc="-1" strike="noStrike">
              <a:latin typeface="Gill Sans MT"/>
            </a:endParaRPr>
          </a:p>
          <a:p>
            <a:pPr>
              <a:lnSpc>
                <a:spcPct val="100000"/>
              </a:lnSpc>
              <a:spcBef>
                <a:spcPts val="598"/>
              </a:spcBef>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400" spc="-1" strike="noStrike">
                <a:latin typeface="Arial"/>
              </a:rPr>
              <a:t>Try to put your self in Michael’s place.  He has just moved house, has a long new bus journey to make, his new little sister is born premature and his new house needs a lot of work to make it comfortable so his parents are busy and stressed.</a:t>
            </a:r>
            <a:endParaRPr b="0" lang="en-GB" sz="2400" spc="-1" strike="noStrike">
              <a:latin typeface="Gill Sans MT"/>
            </a:endParaRPr>
          </a:p>
          <a:p>
            <a:pPr>
              <a:lnSpc>
                <a:spcPct val="100000"/>
              </a:lnSpc>
              <a:spcBef>
                <a:spcPts val="598"/>
              </a:spcBef>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400" spc="-1" strike="noStrike">
                <a:latin typeface="Arial"/>
              </a:rPr>
              <a:t>At the end of chapter 5 draw a mind map all about Michael. How he is feeling, what he might be thinking.  Try to link in quotes and explanations to your map for each of your points.</a:t>
            </a:r>
            <a:endParaRPr b="0" lang="en-GB" sz="2400" spc="-1" strike="noStrike">
              <a:latin typeface="Gill Sans MT"/>
            </a:endParaRPr>
          </a:p>
        </p:txBody>
      </p:sp>
      <p:pic>
        <p:nvPicPr>
          <p:cNvPr id="441" name="" descr=""/>
          <p:cNvPicPr/>
          <p:nvPr/>
        </p:nvPicPr>
        <p:blipFill>
          <a:blip r:embed="rId2"/>
          <a:stretch/>
        </p:blipFill>
        <p:spPr>
          <a:xfrm>
            <a:off x="504000" y="125640"/>
            <a:ext cx="9072000" cy="1242360"/>
          </a:xfrm>
          <a:prstGeom prst="rect">
            <a:avLst/>
          </a:prstGeom>
          <a:ln>
            <a:noFill/>
          </a:ln>
        </p:spPr>
      </p:pic>
      <p:pic>
        <p:nvPicPr>
          <p:cNvPr id="442" name="" descr=""/>
          <p:cNvPicPr/>
          <p:nvPr/>
        </p:nvPicPr>
        <p:blipFill>
          <a:blip r:embed="rId3"/>
          <a:stretch/>
        </p:blipFill>
        <p:spPr>
          <a:xfrm>
            <a:off x="7416000" y="354960"/>
            <a:ext cx="2381040" cy="1733040"/>
          </a:xfrm>
          <a:prstGeom prst="rect">
            <a:avLst/>
          </a:prstGeom>
          <a:ln>
            <a:noFill/>
          </a:ln>
        </p:spPr>
      </p:pic>
    </p:spTree>
  </p:cSld>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43" name="CustomShape 1"/>
          <p:cNvSpPr/>
          <p:nvPr/>
        </p:nvSpPr>
        <p:spPr>
          <a:xfrm>
            <a:off x="504000" y="1259640"/>
            <a:ext cx="9072000" cy="378000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a:noAutofit/>
          </a:bodyPr>
          <a:p>
            <a:pPr>
              <a:lnSpc>
                <a:spcPct val="100000"/>
              </a:lnSpc>
              <a:spcBef>
                <a:spcPts val="598"/>
              </a:spcBef>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400" spc="-1" strike="noStrike">
                <a:latin typeface="Arial"/>
              </a:rPr>
              <a:t>How is Michael feeling about life at his new house?</a:t>
            </a:r>
            <a:endParaRPr b="0" lang="en-GB" sz="2400" spc="-1" strike="noStrike">
              <a:latin typeface="Gill Sans MT"/>
            </a:endParaRPr>
          </a:p>
          <a:p>
            <a:pPr marL="271440" indent="-271440">
              <a:lnSpc>
                <a:spcPct val="10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endParaRPr b="0" lang="en-GB" sz="2400" spc="-1" strike="noStrike">
              <a:latin typeface="Gill Sans MT"/>
            </a:endParaRPr>
          </a:p>
          <a:p>
            <a:pPr marL="272880" indent="-271440">
              <a:lnSpc>
                <a:spcPct val="10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400" spc="-1" strike="noStrike">
                <a:latin typeface="Arial"/>
              </a:rPr>
              <a:t>Use your mind map to help you answer this question.</a:t>
            </a:r>
            <a:endParaRPr b="0" lang="en-GB" sz="2400" spc="-1" strike="noStrike">
              <a:latin typeface="Gill Sans MT"/>
            </a:endParaRPr>
          </a:p>
          <a:p>
            <a:pPr marL="272880" indent="-271440">
              <a:lnSpc>
                <a:spcPct val="10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400" spc="-1" strike="noStrike">
                <a:latin typeface="Arial"/>
              </a:rPr>
              <a:t>Remember to PEE – Point, Evidence, Explain.</a:t>
            </a:r>
            <a:endParaRPr b="0" lang="en-GB" sz="2400" spc="-1" strike="noStrike">
              <a:latin typeface="Gill Sans MT"/>
            </a:endParaRPr>
          </a:p>
          <a:p>
            <a:pPr marL="272880" indent="-271440">
              <a:lnSpc>
                <a:spcPct val="10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400" spc="-1" strike="noStrike">
                <a:latin typeface="Arial"/>
              </a:rPr>
              <a:t>Each PEE can be a new paragraph.</a:t>
            </a:r>
            <a:endParaRPr b="0" lang="en-GB" sz="2400" spc="-1" strike="noStrike">
              <a:latin typeface="Gill Sans MT"/>
            </a:endParaRPr>
          </a:p>
          <a:p>
            <a:pPr marL="272880" indent="-271440">
              <a:lnSpc>
                <a:spcPct val="10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400" spc="-1" strike="noStrike">
                <a:latin typeface="Arial"/>
              </a:rPr>
              <a:t>In your conclusion make sure you bring all your points together </a:t>
            </a:r>
            <a:endParaRPr b="0" lang="en-GB" sz="2400" spc="-1" strike="noStrike">
              <a:latin typeface="Gill Sans MT"/>
            </a:endParaRPr>
          </a:p>
          <a:p>
            <a:pPr marL="272880" indent="-271440">
              <a:lnSpc>
                <a:spcPct val="10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400" spc="-1" strike="noStrike">
                <a:latin typeface="Arial"/>
              </a:rPr>
              <a:t>and answer the question directly. </a:t>
            </a:r>
            <a:endParaRPr b="0" lang="en-GB" sz="2400" spc="-1" strike="noStrike">
              <a:latin typeface="Gill Sans MT"/>
            </a:endParaRPr>
          </a:p>
        </p:txBody>
      </p:sp>
      <p:pic>
        <p:nvPicPr>
          <p:cNvPr id="444" name="" descr=""/>
          <p:cNvPicPr/>
          <p:nvPr/>
        </p:nvPicPr>
        <p:blipFill>
          <a:blip r:embed="rId2"/>
          <a:stretch/>
        </p:blipFill>
        <p:spPr>
          <a:xfrm>
            <a:off x="504000" y="125640"/>
            <a:ext cx="9072000" cy="1008000"/>
          </a:xfrm>
          <a:prstGeom prst="rect">
            <a:avLst/>
          </a:prstGeom>
          <a:ln>
            <a:noFill/>
          </a:ln>
        </p:spPr>
      </p:pic>
    </p:spTree>
  </p:cSld>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45" name="CustomShape 1"/>
          <p:cNvSpPr/>
          <p:nvPr/>
        </p:nvSpPr>
        <p:spPr>
          <a:xfrm>
            <a:off x="503640" y="1296000"/>
            <a:ext cx="7200360" cy="374364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a:noAutofit/>
          </a:bodyPr>
          <a:p>
            <a:pPr>
              <a:lnSpc>
                <a:spcPct val="100000"/>
              </a:lnSpc>
              <a:spcBef>
                <a:spcPts val="598"/>
              </a:spcBef>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400" spc="-1" strike="noStrike">
                <a:latin typeface="Arial"/>
              </a:rPr>
              <a:t>How are Michael’s parents presented in Chapter 8?</a:t>
            </a:r>
            <a:endParaRPr b="0" lang="en-GB" sz="2400" spc="-1" strike="noStrike">
              <a:latin typeface="Gill Sans MT"/>
            </a:endParaRPr>
          </a:p>
          <a:p>
            <a:pPr>
              <a:lnSpc>
                <a:spcPct val="100000"/>
              </a:lnSpc>
              <a:spcBef>
                <a:spcPts val="598"/>
              </a:spcBef>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400" spc="-1" strike="noStrike">
                <a:latin typeface="Arial"/>
              </a:rPr>
              <a:t>Create a mind map like the one on the next slide to gather your information and plan your answer.</a:t>
            </a:r>
            <a:endParaRPr b="0" lang="en-GB" sz="2400" spc="-1" strike="noStrike">
              <a:latin typeface="Gill Sans MT"/>
            </a:endParaRPr>
          </a:p>
          <a:p>
            <a:pPr>
              <a:lnSpc>
                <a:spcPct val="100000"/>
              </a:lnSpc>
              <a:spcBef>
                <a:spcPts val="598"/>
              </a:spcBef>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400" spc="-1" strike="noStrike">
                <a:latin typeface="Arial"/>
              </a:rPr>
              <a:t>Remember each new subject or topic becomes a new paragraph.</a:t>
            </a:r>
            <a:endParaRPr b="0" lang="en-GB" sz="2400" spc="-1" strike="noStrike">
              <a:latin typeface="Gill Sans MT"/>
            </a:endParaRPr>
          </a:p>
          <a:p>
            <a:pPr>
              <a:lnSpc>
                <a:spcPct val="100000"/>
              </a:lnSpc>
              <a:spcBef>
                <a:spcPts val="598"/>
              </a:spcBef>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400" spc="-1" strike="noStrike">
                <a:latin typeface="Arial"/>
              </a:rPr>
              <a:t>Once you have gathered your information you can write up your answer.  You can use the framework on the slide below if you need to</a:t>
            </a:r>
            <a:r>
              <a:rPr b="0" lang="en-GB" sz="2600" spc="-1" strike="noStrike">
                <a:latin typeface="Arial"/>
              </a:rPr>
              <a:t>.</a:t>
            </a:r>
            <a:endParaRPr b="0" lang="en-GB" sz="2600" spc="-1" strike="noStrike">
              <a:latin typeface="Gill Sans MT"/>
            </a:endParaRPr>
          </a:p>
        </p:txBody>
      </p:sp>
      <p:pic>
        <p:nvPicPr>
          <p:cNvPr id="446" name="" descr=""/>
          <p:cNvPicPr/>
          <p:nvPr/>
        </p:nvPicPr>
        <p:blipFill>
          <a:blip r:embed="rId2"/>
          <a:stretch/>
        </p:blipFill>
        <p:spPr>
          <a:xfrm>
            <a:off x="504000" y="125640"/>
            <a:ext cx="9072000" cy="1170360"/>
          </a:xfrm>
          <a:prstGeom prst="rect">
            <a:avLst/>
          </a:prstGeom>
          <a:ln>
            <a:noFill/>
          </a:ln>
        </p:spPr>
      </p:pic>
      <p:pic>
        <p:nvPicPr>
          <p:cNvPr id="447" name="" descr=""/>
          <p:cNvPicPr/>
          <p:nvPr/>
        </p:nvPicPr>
        <p:blipFill>
          <a:blip r:embed="rId3"/>
          <a:stretch/>
        </p:blipFill>
        <p:spPr>
          <a:xfrm>
            <a:off x="7776000" y="2305440"/>
            <a:ext cx="2066400" cy="2590560"/>
          </a:xfrm>
          <a:prstGeom prst="rect">
            <a:avLst/>
          </a:prstGeom>
          <a:ln>
            <a:noFill/>
          </a:ln>
        </p:spPr>
      </p:pic>
    </p:spTree>
  </p:cSld>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48" name="CustomShape 1"/>
          <p:cNvSpPr/>
          <p:nvPr/>
        </p:nvSpPr>
        <p:spPr>
          <a:xfrm>
            <a:off x="0" y="0"/>
            <a:ext cx="10080000" cy="22395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spAutoFit/>
          </a:bodyPr>
          <a:p>
            <a:pPr algn="ctr">
              <a:lnSpc>
                <a:spcPct val="100000"/>
              </a:lnSpc>
              <a:spcBef>
                <a:spcPts val="2497"/>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1" lang="en-GB" sz="4000" spc="-1" strike="noStrike" u="sng">
                <a:uFillTx/>
                <a:latin typeface="Arial"/>
              </a:rPr>
              <a:t>Planning our Answers and Finding Quotations</a:t>
            </a:r>
            <a:endParaRPr b="0" lang="en-GB" sz="4000" spc="-1" strike="noStrike">
              <a:latin typeface="Gill Sans MT"/>
            </a:endParaRPr>
          </a:p>
          <a:p>
            <a:pPr algn="ctr">
              <a:lnSpc>
                <a:spcPct val="100000"/>
              </a:lnSpc>
              <a:spcBef>
                <a:spcPts val="2497"/>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endParaRPr b="0" lang="en-GB" sz="4000" spc="-1" strike="noStrike">
              <a:latin typeface="Gill Sans MT"/>
            </a:endParaRPr>
          </a:p>
        </p:txBody>
      </p:sp>
      <p:sp>
        <p:nvSpPr>
          <p:cNvPr id="449" name="CustomShape 2"/>
          <p:cNvSpPr/>
          <p:nvPr/>
        </p:nvSpPr>
        <p:spPr>
          <a:xfrm>
            <a:off x="2773080" y="1855800"/>
            <a:ext cx="3809880" cy="2196000"/>
          </a:xfrm>
          <a:prstGeom prst="ellipse">
            <a:avLst/>
          </a:prstGeom>
          <a:solidFill>
            <a:srgbClr val="d16349"/>
          </a:solidFill>
          <a:ln w="38160">
            <a:solidFill>
              <a:srgbClr val="994733"/>
            </a:solidFill>
            <a:miter/>
          </a:ln>
        </p:spPr>
        <p:style>
          <a:lnRef idx="0"/>
          <a:fillRef idx="0"/>
          <a:effectRef idx="0"/>
          <a:fontRef idx="minor"/>
        </p:style>
        <p:txBody>
          <a:bodyPr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400" spc="-1" strike="noStrike">
                <a:solidFill>
                  <a:srgbClr val="ffffff"/>
                </a:solidFill>
                <a:latin typeface="Comic Sans MS"/>
                <a:ea typeface="Arial"/>
              </a:rPr>
              <a:t>Michael’s mum and dad </a:t>
            </a:r>
            <a:endParaRPr b="0" lang="en-GB" sz="2400" spc="-1" strike="noStrike">
              <a:latin typeface="Gill Sans MT"/>
            </a:endParaRPr>
          </a:p>
        </p:txBody>
      </p:sp>
      <p:sp>
        <p:nvSpPr>
          <p:cNvPr id="450" name="CustomShape 3"/>
          <p:cNvSpPr/>
          <p:nvPr/>
        </p:nvSpPr>
        <p:spPr>
          <a:xfrm>
            <a:off x="180000" y="892440"/>
            <a:ext cx="2775600" cy="20739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600" spc="-1" strike="noStrike">
                <a:solidFill>
                  <a:srgbClr val="1b1b1b"/>
                </a:solidFill>
                <a:latin typeface="Arial"/>
              </a:rPr>
              <a:t>He is loving</a:t>
            </a:r>
            <a:endParaRPr b="0" lang="en-GB" sz="2600" spc="-1" strike="noStrike">
              <a:latin typeface="Gill Sans MT"/>
            </a:endParaRPr>
          </a:p>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600" spc="-1" strike="noStrike">
                <a:solidFill>
                  <a:srgbClr val="1b1b1b"/>
                </a:solidFill>
                <a:latin typeface="Arial"/>
              </a:rPr>
              <a:t>“</a:t>
            </a:r>
            <a:r>
              <a:rPr b="0" lang="en-GB" sz="2600" spc="-1" strike="noStrike">
                <a:solidFill>
                  <a:srgbClr val="1b1b1b"/>
                </a:solidFill>
                <a:latin typeface="Arial"/>
              </a:rPr>
              <a:t>He reached out, tickled the baby’s chin and kissed her”</a:t>
            </a:r>
            <a:endParaRPr b="0" lang="en-GB" sz="2600" spc="-1" strike="noStrike">
              <a:latin typeface="Gill Sans MT"/>
            </a:endParaRPr>
          </a:p>
        </p:txBody>
      </p:sp>
      <p:cxnSp>
        <p:nvCxnSpPr>
          <p:cNvPr id="451" name="Line 4"/>
          <p:cNvCxnSpPr/>
          <p:nvPr/>
        </p:nvCxnSpPr>
        <p:spPr>
          <a:xfrm flipH="1" flipV="1">
            <a:off x="2231280" y="1976040"/>
            <a:ext cx="824760" cy="699120"/>
          </a:xfrm>
          <a:prstGeom prst="straightConnector1">
            <a:avLst/>
          </a:prstGeom>
          <a:ln w="41400">
            <a:solidFill>
              <a:srgbClr val="4a7ebb"/>
            </a:solidFill>
            <a:miter/>
            <a:tailEnd len="med" type="arrow" w="med"/>
          </a:ln>
        </p:spPr>
      </p:cxnSp>
      <p:sp>
        <p:nvSpPr>
          <p:cNvPr id="452" name="CustomShape 5"/>
          <p:cNvSpPr/>
          <p:nvPr/>
        </p:nvSpPr>
        <p:spPr>
          <a:xfrm>
            <a:off x="5704920" y="3884760"/>
            <a:ext cx="3622320" cy="12819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1" lang="en-GB" sz="2600" spc="-1" strike="noStrike">
                <a:solidFill>
                  <a:srgbClr val="1b1b1b"/>
                </a:solidFill>
                <a:latin typeface="Arial"/>
              </a:rPr>
              <a:t>She is</a:t>
            </a:r>
            <a:r>
              <a:rPr b="1" lang="en-GB" sz="2600" spc="-1" strike="noStrike">
                <a:solidFill>
                  <a:srgbClr val="1b1b1b"/>
                </a:solidFill>
                <a:latin typeface="Arial"/>
              </a:rPr>
              <a:t> fussy</a:t>
            </a:r>
            <a:endParaRPr b="0" lang="en-GB" sz="2600" spc="-1" strike="noStrike">
              <a:latin typeface="Gill Sans MT"/>
            </a:endParaRPr>
          </a:p>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1" lang="en-GB" sz="2600" spc="-1" strike="noStrike">
                <a:solidFill>
                  <a:srgbClr val="1b1b1b"/>
                </a:solidFill>
                <a:latin typeface="Arial"/>
              </a:rPr>
              <a:t>“</a:t>
            </a:r>
            <a:r>
              <a:rPr b="1" lang="en-GB" sz="2600" spc="-1" strike="noStrike">
                <a:solidFill>
                  <a:srgbClr val="1b1b1b"/>
                </a:solidFill>
                <a:latin typeface="Arial"/>
              </a:rPr>
              <a:t>She tried to make a fuss of me”</a:t>
            </a:r>
            <a:endParaRPr b="0" lang="en-GB" sz="2600" spc="-1" strike="noStrike">
              <a:latin typeface="Gill Sans MT"/>
            </a:endParaRPr>
          </a:p>
        </p:txBody>
      </p:sp>
      <p:sp>
        <p:nvSpPr>
          <p:cNvPr id="453" name="CustomShape 6"/>
          <p:cNvSpPr/>
          <p:nvPr/>
        </p:nvSpPr>
        <p:spPr>
          <a:xfrm>
            <a:off x="8135640" y="870120"/>
            <a:ext cx="1706040" cy="642600"/>
          </a:xfrm>
          <a:custGeom>
            <a:avLst/>
            <a:gdLst/>
            <a:ahLst/>
            <a:rect l="l" t="t" r="r" b="b"/>
            <a:pathLst>
              <a:path w="21600" h="21600">
                <a:moveTo>
                  <a:pt x="0" y="0"/>
                </a:moveTo>
                <a:lnTo>
                  <a:pt x="21600" y="0"/>
                </a:lnTo>
                <a:lnTo>
                  <a:pt x="21600" y="21600"/>
                </a:lnTo>
                <a:lnTo>
                  <a:pt x="0" y="21600"/>
                </a:lnTo>
                <a:lnTo>
                  <a:pt x="0" y="0"/>
                </a:lnTo>
                <a:close/>
              </a:path>
            </a:pathLst>
          </a:custGeom>
          <a:solidFill>
            <a:srgbClr val="b6cad5"/>
          </a:solidFill>
          <a:ln>
            <a:noFill/>
          </a:ln>
        </p:spPr>
        <p:style>
          <a:lnRef idx="0"/>
          <a:fillRef idx="0"/>
          <a:effectRef idx="0"/>
          <a:fontRef idx="minor"/>
        </p:style>
        <p:txBody>
          <a:bodyPr lIns="90000" rIns="90000" tIns="46800" bIns="46800">
            <a:spAutoFit/>
          </a:bodyPr>
          <a:p>
            <a:pPr algn="ctr">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1" lang="en-GB" sz="3600" spc="-1" strike="noStrike">
                <a:latin typeface="Gill Sans MT"/>
              </a:rPr>
              <a:t>Mum</a:t>
            </a:r>
            <a:endParaRPr b="0" lang="en-GB" sz="3600" spc="-1" strike="noStrike">
              <a:latin typeface="Gill Sans MT"/>
            </a:endParaRPr>
          </a:p>
        </p:txBody>
      </p:sp>
      <p:sp>
        <p:nvSpPr>
          <p:cNvPr id="454" name="CustomShape 7"/>
          <p:cNvSpPr/>
          <p:nvPr/>
        </p:nvSpPr>
        <p:spPr>
          <a:xfrm>
            <a:off x="357120" y="4919400"/>
            <a:ext cx="1706040" cy="642600"/>
          </a:xfrm>
          <a:custGeom>
            <a:avLst/>
            <a:gdLst/>
            <a:ahLst/>
            <a:rect l="l" t="t" r="r" b="b"/>
            <a:pathLst>
              <a:path w="21600" h="21600">
                <a:moveTo>
                  <a:pt x="0" y="0"/>
                </a:moveTo>
                <a:lnTo>
                  <a:pt x="21600" y="0"/>
                </a:lnTo>
                <a:lnTo>
                  <a:pt x="21600" y="21600"/>
                </a:lnTo>
                <a:lnTo>
                  <a:pt x="0" y="21600"/>
                </a:lnTo>
                <a:lnTo>
                  <a:pt x="0" y="0"/>
                </a:lnTo>
                <a:close/>
              </a:path>
            </a:pathLst>
          </a:custGeom>
          <a:solidFill>
            <a:srgbClr val="b6cad5"/>
          </a:solidFill>
          <a:ln>
            <a:noFill/>
          </a:ln>
        </p:spPr>
        <p:style>
          <a:lnRef idx="0"/>
          <a:fillRef idx="0"/>
          <a:effectRef idx="0"/>
          <a:fontRef idx="minor"/>
        </p:style>
        <p:txBody>
          <a:bodyPr lIns="90000" rIns="90000" tIns="46800" bIns="46800">
            <a:spAutoFit/>
          </a:bodyPr>
          <a:p>
            <a:pPr algn="ctr">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1" lang="en-GB" sz="3600" spc="-1" strike="noStrike">
                <a:latin typeface="Gill Sans MT"/>
              </a:rPr>
              <a:t>Dad</a:t>
            </a:r>
            <a:endParaRPr b="0" lang="en-GB" sz="3600" spc="-1" strike="noStrike">
              <a:latin typeface="Gill Sans MT"/>
            </a:endParaRPr>
          </a:p>
        </p:txBody>
      </p:sp>
      <p:cxnSp>
        <p:nvCxnSpPr>
          <p:cNvPr id="455" name="Line 8"/>
          <p:cNvCxnSpPr/>
          <p:nvPr/>
        </p:nvCxnSpPr>
        <p:spPr>
          <a:xfrm>
            <a:off x="5799240" y="4251240"/>
            <a:ext cx="535680" cy="450000"/>
          </a:xfrm>
          <a:prstGeom prst="straightConnector1">
            <a:avLst/>
          </a:prstGeom>
          <a:ln w="41400">
            <a:solidFill>
              <a:srgbClr val="4a7ebb"/>
            </a:solidFill>
            <a:miter/>
            <a:tailEnd len="med" type="arrow" w="med"/>
          </a:ln>
        </p:spPr>
      </p:cxnSp>
    </p:spTree>
  </p:cSld>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56" name="CustomShape 1"/>
          <p:cNvSpPr/>
          <p:nvPr/>
        </p:nvSpPr>
        <p:spPr>
          <a:xfrm>
            <a:off x="419760" y="630000"/>
            <a:ext cx="9072000" cy="447300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a:noAutofit/>
          </a:bodyPr>
          <a:p>
            <a:pPr marL="271440" indent="-271440">
              <a:lnSpc>
                <a:spcPct val="100000"/>
              </a:lnSpc>
              <a:spcBef>
                <a:spcPts val="1624"/>
              </a:spcBef>
              <a:buClr>
                <a:srgbClr val="ccb400"/>
              </a:buClr>
              <a:buSzPct val="85000"/>
              <a:buFont typeface="Wingdings 2" charset="2"/>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600" spc="-1" strike="noStrike">
                <a:latin typeface="Arial"/>
              </a:rPr>
              <a:t>Michael’s dad is presented as……………..</a:t>
            </a:r>
            <a:endParaRPr b="0" lang="en-GB" sz="2600" spc="-1" strike="noStrike">
              <a:latin typeface="Gill Sans MT"/>
            </a:endParaRPr>
          </a:p>
          <a:p>
            <a:pPr marL="272880" indent="-271440">
              <a:lnSpc>
                <a:spcPct val="100000"/>
              </a:lnSpc>
              <a:spcBef>
                <a:spcPts val="1624"/>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600" spc="-1" strike="noStrike">
                <a:latin typeface="Arial"/>
              </a:rPr>
              <a:t>……………………………………………………………………………………</a:t>
            </a:r>
            <a:r>
              <a:rPr b="0" lang="en-GB" sz="2600" spc="-1" strike="noStrike">
                <a:latin typeface="Arial"/>
              </a:rPr>
              <a:t>.</a:t>
            </a:r>
            <a:endParaRPr b="0" lang="en-GB" sz="2600" spc="-1" strike="noStrike">
              <a:latin typeface="Gill Sans MT"/>
            </a:endParaRPr>
          </a:p>
          <a:p>
            <a:pPr marL="271440" indent="-271440">
              <a:lnSpc>
                <a:spcPct val="100000"/>
              </a:lnSpc>
              <a:spcBef>
                <a:spcPts val="1624"/>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endParaRPr b="0" lang="en-GB" sz="2600" spc="-1" strike="noStrike">
              <a:latin typeface="Gill Sans MT"/>
            </a:endParaRPr>
          </a:p>
          <a:p>
            <a:pPr marL="271440" indent="-271440">
              <a:lnSpc>
                <a:spcPct val="100000"/>
              </a:lnSpc>
              <a:spcBef>
                <a:spcPts val="1624"/>
              </a:spcBef>
              <a:buClr>
                <a:srgbClr val="ccb400"/>
              </a:buClr>
              <a:buSzPct val="85000"/>
              <a:buFont typeface="Wingdings 2" charset="2"/>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600" spc="-1" strike="noStrike">
                <a:latin typeface="Arial"/>
              </a:rPr>
              <a:t>This is evident when…………………....................</a:t>
            </a:r>
            <a:endParaRPr b="0" lang="en-GB" sz="2600" spc="-1" strike="noStrike">
              <a:latin typeface="Gill Sans MT"/>
            </a:endParaRPr>
          </a:p>
          <a:p>
            <a:pPr marL="272880" indent="-271440">
              <a:lnSpc>
                <a:spcPct val="100000"/>
              </a:lnSpc>
              <a:spcBef>
                <a:spcPts val="1624"/>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600" spc="-1" strike="noStrike">
                <a:latin typeface="Arial"/>
              </a:rPr>
              <a:t>………………………………………………</a:t>
            </a:r>
            <a:r>
              <a:rPr b="0" lang="en-GB" sz="2600" spc="-1" strike="noStrike">
                <a:latin typeface="Arial"/>
              </a:rPr>
              <a:t>..“………………………………...”</a:t>
            </a:r>
            <a:endParaRPr b="0" lang="en-GB" sz="2600" spc="-1" strike="noStrike">
              <a:latin typeface="Gill Sans MT"/>
            </a:endParaRPr>
          </a:p>
          <a:p>
            <a:pPr marL="271440" indent="-271440">
              <a:lnSpc>
                <a:spcPct val="100000"/>
              </a:lnSpc>
              <a:spcBef>
                <a:spcPts val="1624"/>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endParaRPr b="0" lang="en-GB" sz="2600" spc="-1" strike="noStrike">
              <a:latin typeface="Gill Sans MT"/>
            </a:endParaRPr>
          </a:p>
          <a:p>
            <a:pPr marL="271440" indent="-271440">
              <a:lnSpc>
                <a:spcPct val="100000"/>
              </a:lnSpc>
              <a:spcBef>
                <a:spcPts val="1624"/>
              </a:spcBef>
              <a:buClr>
                <a:srgbClr val="ccb400"/>
              </a:buClr>
              <a:buSzPct val="85000"/>
              <a:buFont typeface="Wingdings 2" charset="2"/>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600" spc="-1" strike="noStrike">
                <a:latin typeface="Arial"/>
              </a:rPr>
              <a:t>This suggests that……..…………………………………………...</a:t>
            </a:r>
            <a:endParaRPr b="0" lang="en-GB" sz="2600" spc="-1" strike="noStrike">
              <a:latin typeface="Gill Sans MT"/>
            </a:endParaRPr>
          </a:p>
          <a:p>
            <a:pPr marL="272880" indent="-271440">
              <a:lnSpc>
                <a:spcPct val="100000"/>
              </a:lnSpc>
              <a:spcBef>
                <a:spcPts val="1624"/>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600" spc="-1" strike="noStrike">
                <a:latin typeface="Arial"/>
              </a:rPr>
              <a:t>………………………………………………………………………………………</a:t>
            </a:r>
            <a:r>
              <a:rPr b="0" lang="en-GB" sz="2600" spc="-1" strike="noStrike">
                <a:latin typeface="Arial"/>
              </a:rPr>
              <a:t>..</a:t>
            </a:r>
            <a:endParaRPr b="0" lang="en-GB" sz="2600" spc="-1" strike="noStrike">
              <a:latin typeface="Gill Sans MT"/>
            </a:endParaRPr>
          </a:p>
          <a:p>
            <a:pPr marL="271440" indent="-271440">
              <a:lnSpc>
                <a:spcPct val="10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endParaRPr b="0" lang="en-GB" sz="2600" spc="-1" strike="noStrike">
              <a:latin typeface="Gill Sans MT"/>
            </a:endParaRPr>
          </a:p>
        </p:txBody>
      </p:sp>
    </p:spTree>
  </p:cSld>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57" name="CustomShape 1"/>
          <p:cNvSpPr/>
          <p:nvPr/>
        </p:nvSpPr>
        <p:spPr>
          <a:xfrm>
            <a:off x="504000" y="945000"/>
            <a:ext cx="8820000" cy="429300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a:noAutofit/>
          </a:bodyPr>
          <a:p>
            <a:pPr>
              <a:lnSpc>
                <a:spcPct val="100000"/>
              </a:lnSpc>
              <a:spcBef>
                <a:spcPts val="598"/>
              </a:spcBef>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200" spc="-1" strike="noStrike">
                <a:latin typeface="Arial"/>
              </a:rPr>
              <a:t>In this chapter the writer vividly portrays the anxiety and concern experienced by Michael’s family. Copy out the following statements, and find quotations to support them.</a:t>
            </a:r>
            <a:endParaRPr b="0" lang="en-GB" sz="2200" spc="-1" strike="noStrike">
              <a:latin typeface="Gill Sans MT"/>
            </a:endParaRPr>
          </a:p>
          <a:p>
            <a:pPr marL="271440" indent="-271440">
              <a:lnSpc>
                <a:spcPct val="100000"/>
              </a:lnSpc>
              <a:spcBef>
                <a:spcPts val="598"/>
              </a:spcBef>
              <a:buClr>
                <a:srgbClr val="ccb400"/>
              </a:buClr>
              <a:buSzPct val="85000"/>
              <a:buFont typeface="Wingdings 2" charset="2"/>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200" spc="-1" strike="noStrike">
                <a:latin typeface="Arial"/>
              </a:rPr>
              <a:t>The family doctor is given an ominous name.</a:t>
            </a:r>
            <a:endParaRPr b="0" lang="en-GB" sz="2200" spc="-1" strike="noStrike">
              <a:latin typeface="Gill Sans MT"/>
            </a:endParaRPr>
          </a:p>
          <a:p>
            <a:pPr marL="271440" indent="-271440">
              <a:lnSpc>
                <a:spcPct val="100000"/>
              </a:lnSpc>
              <a:spcBef>
                <a:spcPts val="598"/>
              </a:spcBef>
              <a:buClr>
                <a:srgbClr val="ccb400"/>
              </a:buClr>
              <a:buSzPct val="85000"/>
              <a:buFont typeface="Wingdings 2" charset="2"/>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200" spc="-1" strike="noStrike">
                <a:latin typeface="Arial"/>
              </a:rPr>
              <a:t>Michael’s mum loses her temper.</a:t>
            </a:r>
            <a:endParaRPr b="0" lang="en-GB" sz="2200" spc="-1" strike="noStrike">
              <a:latin typeface="Gill Sans MT"/>
            </a:endParaRPr>
          </a:p>
          <a:p>
            <a:pPr marL="271440" indent="-271440">
              <a:lnSpc>
                <a:spcPct val="100000"/>
              </a:lnSpc>
              <a:spcBef>
                <a:spcPts val="598"/>
              </a:spcBef>
              <a:buClr>
                <a:srgbClr val="ccb400"/>
              </a:buClr>
              <a:buSzPct val="85000"/>
              <a:buFont typeface="Wingdings 2" charset="2"/>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200" spc="-1" strike="noStrike">
                <a:latin typeface="Arial"/>
              </a:rPr>
              <a:t>Michael’s mum breaks into tears.</a:t>
            </a:r>
            <a:endParaRPr b="0" lang="en-GB" sz="2200" spc="-1" strike="noStrike">
              <a:latin typeface="Gill Sans MT"/>
            </a:endParaRPr>
          </a:p>
          <a:p>
            <a:pPr marL="271440" indent="-271440">
              <a:lnSpc>
                <a:spcPct val="100000"/>
              </a:lnSpc>
              <a:spcBef>
                <a:spcPts val="598"/>
              </a:spcBef>
              <a:buClr>
                <a:srgbClr val="ccb400"/>
              </a:buClr>
              <a:buSzPct val="85000"/>
              <a:buFont typeface="Wingdings 2" charset="2"/>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200" spc="-1" strike="noStrike">
                <a:latin typeface="Arial"/>
              </a:rPr>
              <a:t>Michael’s dad tries to convince his son that everything will be well.</a:t>
            </a:r>
            <a:endParaRPr b="0" lang="en-GB" sz="2200" spc="-1" strike="noStrike">
              <a:latin typeface="Gill Sans MT"/>
            </a:endParaRPr>
          </a:p>
          <a:p>
            <a:pPr marL="271440" indent="-271440">
              <a:lnSpc>
                <a:spcPct val="100000"/>
              </a:lnSpc>
              <a:spcBef>
                <a:spcPts val="598"/>
              </a:spcBef>
              <a:buClr>
                <a:srgbClr val="ccb400"/>
              </a:buClr>
              <a:buSzPct val="85000"/>
              <a:buFont typeface="Wingdings 2" charset="2"/>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200" spc="-1" strike="noStrike">
                <a:latin typeface="Arial"/>
              </a:rPr>
              <a:t>Angels are referred to, hinting at death.</a:t>
            </a:r>
            <a:endParaRPr b="0" lang="en-GB" sz="2200" spc="-1" strike="noStrike">
              <a:latin typeface="Gill Sans MT"/>
            </a:endParaRPr>
          </a:p>
          <a:p>
            <a:pPr marL="271440" indent="-271440">
              <a:lnSpc>
                <a:spcPct val="100000"/>
              </a:lnSpc>
              <a:spcBef>
                <a:spcPts val="598"/>
              </a:spcBef>
              <a:buClr>
                <a:srgbClr val="ccb400"/>
              </a:buClr>
              <a:buSzPct val="85000"/>
              <a:buFont typeface="Wingdings 2" charset="2"/>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200" spc="-1" strike="noStrike">
                <a:latin typeface="Arial"/>
              </a:rPr>
              <a:t>Skeletons are also referred to, yet again suggesting death.</a:t>
            </a:r>
            <a:endParaRPr b="0" lang="en-GB" sz="2200" spc="-1" strike="noStrike">
              <a:latin typeface="Gill Sans MT"/>
            </a:endParaRPr>
          </a:p>
          <a:p>
            <a:pPr marL="271440" indent="-271440">
              <a:lnSpc>
                <a:spcPct val="100000"/>
              </a:lnSpc>
              <a:spcBef>
                <a:spcPts val="598"/>
              </a:spcBef>
              <a:buClr>
                <a:srgbClr val="ccb400"/>
              </a:buClr>
              <a:buSzPct val="85000"/>
              <a:buFont typeface="Wingdings 2" charset="2"/>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200" spc="-1" strike="noStrike">
                <a:latin typeface="Arial"/>
              </a:rPr>
              <a:t>Michael’s mum tries to be cheerful for Michael</a:t>
            </a:r>
            <a:endParaRPr b="0" lang="en-GB" sz="2200" spc="-1" strike="noStrike">
              <a:latin typeface="Gill Sans MT"/>
            </a:endParaRPr>
          </a:p>
        </p:txBody>
      </p:sp>
      <p:pic>
        <p:nvPicPr>
          <p:cNvPr id="458" name="" descr=""/>
          <p:cNvPicPr/>
          <p:nvPr/>
        </p:nvPicPr>
        <p:blipFill>
          <a:blip r:embed="rId2"/>
          <a:stretch/>
        </p:blipFill>
        <p:spPr>
          <a:xfrm>
            <a:off x="504000" y="106200"/>
            <a:ext cx="9072000" cy="816480"/>
          </a:xfrm>
          <a:prstGeom prst="rect">
            <a:avLst/>
          </a:prstGeom>
          <a:ln>
            <a:noFill/>
          </a:ln>
        </p:spPr>
      </p:pic>
    </p:spTree>
  </p:cSld>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59" name="CustomShape 1"/>
          <p:cNvSpPr/>
          <p:nvPr/>
        </p:nvSpPr>
        <p:spPr>
          <a:xfrm>
            <a:off x="419760" y="1008000"/>
            <a:ext cx="9072000" cy="405144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a:noAutofit/>
          </a:bodyPr>
          <a:p>
            <a:pPr>
              <a:lnSpc>
                <a:spcPct val="100000"/>
              </a:lnSpc>
              <a:spcBef>
                <a:spcPts val="598"/>
              </a:spcBef>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400" spc="-1" strike="noStrike">
                <a:latin typeface="Arial"/>
              </a:rPr>
              <a:t>Authors use different techniques to create tension these include: </a:t>
            </a:r>
            <a:endParaRPr b="0" lang="en-GB" sz="2400" spc="-1" strike="noStrike">
              <a:latin typeface="Gill Sans MT"/>
            </a:endParaRPr>
          </a:p>
          <a:p>
            <a:pPr lvl="1" marL="637920" indent="-272880">
              <a:lnSpc>
                <a:spcPct val="100000"/>
              </a:lnSpc>
              <a:spcBef>
                <a:spcPts val="298"/>
              </a:spcBef>
              <a:buClr>
                <a:srgbClr val="b39e00"/>
              </a:buClr>
              <a:buSzPct val="85000"/>
              <a:buFont typeface="Wingdings 2" charset="2"/>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200" spc="-1" strike="noStrike">
                <a:solidFill>
                  <a:srgbClr val="c5d1d7"/>
                </a:solidFill>
                <a:latin typeface="Arial"/>
                <a:ea typeface="Microsoft YaHei"/>
              </a:rPr>
              <a:t>Using short simple sentences</a:t>
            </a:r>
            <a:endParaRPr b="0" lang="en-GB" sz="2200" spc="-1" strike="noStrike">
              <a:latin typeface="Gill Sans MT"/>
            </a:endParaRPr>
          </a:p>
          <a:p>
            <a:pPr lvl="1" marL="637920" indent="-272880">
              <a:lnSpc>
                <a:spcPct val="100000"/>
              </a:lnSpc>
              <a:spcBef>
                <a:spcPts val="298"/>
              </a:spcBef>
              <a:buClr>
                <a:srgbClr val="b39e00"/>
              </a:buClr>
              <a:buSzPct val="85000"/>
              <a:buFont typeface="Wingdings 2" charset="2"/>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200" spc="-1" strike="noStrike">
                <a:solidFill>
                  <a:srgbClr val="c5d1d7"/>
                </a:solidFill>
                <a:latin typeface="Arial"/>
                <a:ea typeface="Microsoft YaHei"/>
              </a:rPr>
              <a:t>Using figurative language /imagery and inferred meaning</a:t>
            </a:r>
            <a:endParaRPr b="0" lang="en-GB" sz="2200" spc="-1" strike="noStrike">
              <a:latin typeface="Gill Sans MT"/>
            </a:endParaRPr>
          </a:p>
          <a:p>
            <a:pPr lvl="1" marL="637920" indent="-272880">
              <a:lnSpc>
                <a:spcPct val="100000"/>
              </a:lnSpc>
              <a:spcBef>
                <a:spcPts val="298"/>
              </a:spcBef>
              <a:buClr>
                <a:srgbClr val="b39e00"/>
              </a:buClr>
              <a:buSzPct val="85000"/>
              <a:buFont typeface="Wingdings 2" charset="2"/>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200" spc="-1" strike="noStrike">
                <a:solidFill>
                  <a:srgbClr val="c5d1d7"/>
                </a:solidFill>
                <a:latin typeface="Arial"/>
                <a:ea typeface="Microsoft YaHei"/>
              </a:rPr>
              <a:t>Connotations</a:t>
            </a:r>
            <a:endParaRPr b="0" lang="en-GB" sz="2200" spc="-1" strike="noStrike">
              <a:latin typeface="Gill Sans MT"/>
            </a:endParaRPr>
          </a:p>
          <a:p>
            <a:pPr lvl="1" marL="637920" indent="-272880">
              <a:lnSpc>
                <a:spcPct val="100000"/>
              </a:lnSpc>
              <a:spcBef>
                <a:spcPts val="298"/>
              </a:spcBef>
              <a:buClr>
                <a:srgbClr val="b39e00"/>
              </a:buClr>
              <a:buSzPct val="85000"/>
              <a:buFont typeface="Wingdings 2" charset="2"/>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200" spc="-1" strike="noStrike">
                <a:solidFill>
                  <a:srgbClr val="c5d1d7"/>
                </a:solidFill>
                <a:latin typeface="Arial"/>
                <a:ea typeface="Microsoft YaHei"/>
              </a:rPr>
              <a:t>Description of setting or characters</a:t>
            </a:r>
            <a:endParaRPr b="0" lang="en-GB" sz="2200" spc="-1" strike="noStrike">
              <a:latin typeface="Gill Sans MT"/>
            </a:endParaRPr>
          </a:p>
          <a:p>
            <a:pPr lvl="1" marL="637920" indent="-272880">
              <a:lnSpc>
                <a:spcPct val="100000"/>
              </a:lnSpc>
              <a:spcBef>
                <a:spcPts val="298"/>
              </a:spcBef>
              <a:buClr>
                <a:srgbClr val="b39e00"/>
              </a:buClr>
              <a:buSzPct val="85000"/>
              <a:buFont typeface="Wingdings 2" charset="2"/>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200" spc="-1" strike="noStrike">
                <a:solidFill>
                  <a:srgbClr val="c5d1d7"/>
                </a:solidFill>
                <a:latin typeface="Arial"/>
                <a:ea typeface="Microsoft YaHei"/>
              </a:rPr>
              <a:t>Repetition </a:t>
            </a:r>
            <a:endParaRPr b="0" lang="en-GB" sz="2200" spc="-1" strike="noStrike">
              <a:latin typeface="Gill Sans MT"/>
            </a:endParaRPr>
          </a:p>
          <a:p>
            <a:pPr lvl="1" marL="637920" indent="-272880">
              <a:lnSpc>
                <a:spcPct val="100000"/>
              </a:lnSpc>
              <a:spcBef>
                <a:spcPts val="298"/>
              </a:spcBef>
              <a:buClr>
                <a:srgbClr val="b39e00"/>
              </a:buClr>
              <a:buSzPct val="85000"/>
              <a:buFont typeface="Wingdings 2" charset="2"/>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200" spc="-1" strike="noStrike">
                <a:solidFill>
                  <a:srgbClr val="c5d1d7"/>
                </a:solidFill>
                <a:latin typeface="Arial"/>
                <a:ea typeface="Microsoft YaHei"/>
              </a:rPr>
              <a:t>Onomatopoeias </a:t>
            </a:r>
            <a:endParaRPr b="0" lang="en-GB" sz="2200" spc="-1" strike="noStrike">
              <a:latin typeface="Gill Sans MT"/>
            </a:endParaRPr>
          </a:p>
          <a:p>
            <a:pPr>
              <a:lnSpc>
                <a:spcPct val="100000"/>
              </a:lnSpc>
              <a:spcBef>
                <a:spcPts val="598"/>
              </a:spcBef>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800" spc="-1" strike="noStrike" u="sng">
                <a:uFillTx/>
                <a:latin typeface="Arial"/>
              </a:rPr>
              <a:t>Written task</a:t>
            </a:r>
            <a:endParaRPr b="0" lang="en-GB" sz="2800" spc="-1" strike="noStrike">
              <a:latin typeface="Gill Sans MT"/>
            </a:endParaRPr>
          </a:p>
          <a:p>
            <a:pPr marL="271440" indent="-271440">
              <a:lnSpc>
                <a:spcPct val="100000"/>
              </a:lnSpc>
              <a:spcBef>
                <a:spcPts val="598"/>
              </a:spcBef>
              <a:buClr>
                <a:srgbClr val="ccb400"/>
              </a:buClr>
              <a:buSzPct val="85000"/>
              <a:buFont typeface="Wingdings 2" charset="2"/>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800" spc="-1" strike="noStrike">
                <a:latin typeface="Arial"/>
              </a:rPr>
              <a:t>How does David Almond create tension and anxiety in chapter 12 of Skellig?   Use PEE to answer.</a:t>
            </a:r>
            <a:endParaRPr b="0" lang="en-GB" sz="2800" spc="-1" strike="noStrike">
              <a:latin typeface="Gill Sans MT"/>
            </a:endParaRPr>
          </a:p>
          <a:p>
            <a:pPr marL="271440" indent="-271440">
              <a:lnSpc>
                <a:spcPct val="10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endParaRPr b="0" lang="en-GB" sz="2800" spc="-1" strike="noStrike">
              <a:latin typeface="Gill Sans MT"/>
            </a:endParaRPr>
          </a:p>
        </p:txBody>
      </p:sp>
      <p:pic>
        <p:nvPicPr>
          <p:cNvPr id="460" name="" descr=""/>
          <p:cNvPicPr/>
          <p:nvPr/>
        </p:nvPicPr>
        <p:blipFill>
          <a:blip r:embed="rId2"/>
          <a:stretch/>
        </p:blipFill>
        <p:spPr>
          <a:xfrm>
            <a:off x="504000" y="191520"/>
            <a:ext cx="9072000" cy="744480"/>
          </a:xfrm>
          <a:prstGeom prst="rect">
            <a:avLst/>
          </a:prstGeom>
          <a:ln>
            <a:noFill/>
          </a:ln>
        </p:spPr>
      </p:pic>
    </p:spTree>
  </p:cSld>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61" name="CustomShape 1"/>
          <p:cNvSpPr/>
          <p:nvPr/>
        </p:nvSpPr>
        <p:spPr>
          <a:xfrm>
            <a:off x="504000" y="1584000"/>
            <a:ext cx="9072000" cy="378000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a:noAutofit/>
          </a:bodyPr>
          <a:p>
            <a:pPr marL="271440" indent="-271440">
              <a:lnSpc>
                <a:spcPct val="100000"/>
              </a:lnSpc>
              <a:spcBef>
                <a:spcPts val="598"/>
              </a:spcBef>
              <a:buClr>
                <a:srgbClr val="ccb400"/>
              </a:buClr>
              <a:buSzPct val="85000"/>
              <a:buFont typeface="Wingdings 2" charset="2"/>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2720"/>
                <a:tab algn="l" pos="10782000"/>
              </a:tabLst>
            </a:pPr>
            <a:r>
              <a:rPr b="0" lang="en-GB" sz="2600" spc="-1" strike="noStrike">
                <a:latin typeface="Arial"/>
              </a:rPr>
              <a:t>Remember to add your chapter summaries to your timeline with appropriate key quote for each one.</a:t>
            </a:r>
            <a:endParaRPr b="0" lang="en-GB" sz="2600" spc="-1" strike="noStrike">
              <a:latin typeface="Gill Sans MT"/>
            </a:endParaRPr>
          </a:p>
        </p:txBody>
      </p:sp>
      <p:pic>
        <p:nvPicPr>
          <p:cNvPr id="462" name="" descr=""/>
          <p:cNvPicPr/>
          <p:nvPr/>
        </p:nvPicPr>
        <p:blipFill>
          <a:blip r:embed="rId2"/>
          <a:stretch/>
        </p:blipFill>
        <p:spPr>
          <a:xfrm>
            <a:off x="504000" y="125640"/>
            <a:ext cx="9072000" cy="1242360"/>
          </a:xfrm>
          <a:prstGeom prst="rect">
            <a:avLst/>
          </a:prstGeom>
          <a:ln>
            <a:noFill/>
          </a:ln>
        </p:spPr>
      </p:pic>
    </p:spTree>
  </p:cSld>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3" name="TextShape 1"/>
          <p:cNvSpPr txBox="1"/>
          <p:nvPr/>
        </p:nvSpPr>
        <p:spPr>
          <a:xfrm>
            <a:off x="792000" y="1729080"/>
            <a:ext cx="8064000" cy="2570040"/>
          </a:xfrm>
          <a:prstGeom prst="rect">
            <a:avLst/>
          </a:prstGeom>
          <a:noFill/>
          <a:ln>
            <a:noFill/>
          </a:ln>
        </p:spPr>
        <p:txBody>
          <a:bodyPr lIns="90000" rIns="90000" tIns="45000" bIns="45000">
            <a:noAutofit/>
          </a:bodyPr>
          <a:p>
            <a:r>
              <a:rPr b="0" lang="en-GB" sz="2800" spc="-1" strike="noStrike">
                <a:latin typeface="Gill Sans MT"/>
              </a:rPr>
              <a:t>The next section looks at poetry analysis and the use of imagery as a literary technique.</a:t>
            </a:r>
            <a:endParaRPr b="0" lang="en-GB" sz="2800" spc="-1" strike="noStrike">
              <a:latin typeface="Gill Sans MT"/>
            </a:endParaRPr>
          </a:p>
          <a:p>
            <a:endParaRPr b="0" lang="en-GB" sz="2800" spc="-1" strike="noStrike">
              <a:latin typeface="Gill Sans MT"/>
            </a:endParaRPr>
          </a:p>
          <a:p>
            <a:r>
              <a:rPr b="0" lang="en-GB" sz="2800" spc="-1" strike="noStrike">
                <a:latin typeface="Gill Sans MT"/>
              </a:rPr>
              <a:t>This section covers from Chapter 20 onwards so before continuing make sure you have read this far in the book. </a:t>
            </a:r>
            <a:r>
              <a:rPr b="0" lang="en-GB" sz="2200" spc="-1" strike="noStrike">
                <a:latin typeface="Gill Sans MT"/>
              </a:rPr>
              <a:t> </a:t>
            </a:r>
            <a:endParaRPr b="0" lang="en-GB" sz="2200" spc="-1" strike="noStrike">
              <a:latin typeface="Gill Sans MT"/>
            </a:endParaRPr>
          </a:p>
        </p:txBody>
      </p:sp>
    </p:spTree>
  </p:cSld>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4" name="TextShape 1"/>
          <p:cNvSpPr txBox="1"/>
          <p:nvPr/>
        </p:nvSpPr>
        <p:spPr>
          <a:xfrm>
            <a:off x="1043280" y="627120"/>
            <a:ext cx="7786440" cy="3341160"/>
          </a:xfrm>
          <a:prstGeom prst="rect">
            <a:avLst/>
          </a:prstGeom>
          <a:noFill/>
          <a:ln>
            <a:noFill/>
          </a:ln>
        </p:spPr>
        <p:txBody>
          <a:bodyPr anchor="b">
            <a:noAutofit/>
          </a:bodyPr>
          <a:p>
            <a:pPr>
              <a:lnSpc>
                <a:spcPct val="85000"/>
              </a:lnSpc>
            </a:pPr>
            <a:r>
              <a:rPr b="0" lang="en-GB" sz="6600" spc="-52" strike="noStrike">
                <a:solidFill>
                  <a:srgbClr val="ffffff"/>
                </a:solidFill>
                <a:latin typeface="Century Schoolbook"/>
              </a:rPr>
              <a:t>Chapter 20 onwards</a:t>
            </a:r>
            <a:endParaRPr b="0" lang="en-US" sz="6600" spc="-1" strike="noStrike">
              <a:solidFill>
                <a:srgbClr val="ffffff"/>
              </a:solidFill>
              <a:latin typeface="Century Schoolbook"/>
            </a:endParaRPr>
          </a:p>
        </p:txBody>
      </p:sp>
      <p:sp>
        <p:nvSpPr>
          <p:cNvPr id="465" name="TextShape 2"/>
          <p:cNvSpPr txBox="1"/>
          <p:nvPr/>
        </p:nvSpPr>
        <p:spPr>
          <a:xfrm>
            <a:off x="1043280" y="3969000"/>
            <a:ext cx="7786440" cy="1398240"/>
          </a:xfrm>
          <a:prstGeom prst="rect">
            <a:avLst/>
          </a:prstGeom>
          <a:noFill/>
          <a:ln>
            <a:noFill/>
          </a:ln>
        </p:spPr>
        <p:txBody>
          <a:bodyPr>
            <a:noAutofit/>
          </a:bodyPr>
          <a:p>
            <a:pPr>
              <a:lnSpc>
                <a:spcPct val="95000"/>
              </a:lnSpc>
              <a:spcBef>
                <a:spcPts val="1400"/>
              </a:spcBef>
              <a:spcAft>
                <a:spcPts val="201"/>
              </a:spcAft>
              <a:tabLst>
                <a:tab algn="l" pos="0"/>
              </a:tabLst>
            </a:pPr>
            <a:r>
              <a:rPr b="0" lang="en-GB" sz="2000" spc="9" strike="noStrike">
                <a:solidFill>
                  <a:srgbClr val="d9d9d9"/>
                </a:solidFill>
                <a:latin typeface="Century Schoolbook"/>
              </a:rPr>
              <a:t>Poetry analysis </a:t>
            </a:r>
            <a:endParaRPr b="0" lang="en-GB" sz="2000" spc="-1" strike="noStrike">
              <a:latin typeface="Arial"/>
            </a:endParaRPr>
          </a:p>
        </p:txBody>
      </p:sp>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6" name="CustomShape 1"/>
          <p:cNvSpPr/>
          <p:nvPr/>
        </p:nvSpPr>
        <p:spPr>
          <a:xfrm>
            <a:off x="9336600" y="360"/>
            <a:ext cx="755640" cy="5669640"/>
          </a:xfrm>
          <a:prstGeom prst="rect">
            <a:avLst/>
          </a:prstGeom>
          <a:solidFill>
            <a:srgbClr val="343437">
              <a:alpha val="90000"/>
            </a:srgbClr>
          </a:solidFill>
          <a:ln w="14040">
            <a:noFill/>
          </a:ln>
        </p:spPr>
        <p:style>
          <a:lnRef idx="0"/>
          <a:fillRef idx="0"/>
          <a:effectRef idx="0"/>
          <a:fontRef idx="minor"/>
        </p:style>
      </p:sp>
      <p:pic>
        <p:nvPicPr>
          <p:cNvPr id="467" name="irc_1" descr="http://g-ecx.images-amazon.com/images/G/02/uk-flash-player/dvd-skellig-slate._SX385_SY342_.jpg"/>
          <p:cNvPicPr/>
          <p:nvPr/>
        </p:nvPicPr>
        <p:blipFill>
          <a:blip r:embed="rId1"/>
          <a:stretch/>
        </p:blipFill>
        <p:spPr>
          <a:xfrm>
            <a:off x="531720" y="1553400"/>
            <a:ext cx="4507200" cy="2535120"/>
          </a:xfrm>
          <a:prstGeom prst="rect">
            <a:avLst/>
          </a:prstGeom>
          <a:ln>
            <a:noFill/>
          </a:ln>
        </p:spPr>
      </p:pic>
      <p:sp>
        <p:nvSpPr>
          <p:cNvPr id="468" name="TextShape 2"/>
          <p:cNvSpPr txBox="1"/>
          <p:nvPr/>
        </p:nvSpPr>
        <p:spPr>
          <a:xfrm>
            <a:off x="5308200" y="302400"/>
            <a:ext cx="3748320" cy="1095480"/>
          </a:xfrm>
          <a:prstGeom prst="rect">
            <a:avLst/>
          </a:prstGeom>
          <a:noFill/>
          <a:ln>
            <a:noFill/>
          </a:ln>
        </p:spPr>
        <p:txBody>
          <a:bodyPr anchor="b">
            <a:normAutofit fontScale="86000"/>
          </a:bodyPr>
          <a:p>
            <a:pPr>
              <a:lnSpc>
                <a:spcPct val="90000"/>
              </a:lnSpc>
            </a:pPr>
            <a:r>
              <a:rPr b="0" i="1" lang="en-US" sz="4000" spc="-52" strike="noStrike">
                <a:solidFill>
                  <a:srgbClr val="000000"/>
                </a:solidFill>
                <a:latin typeface="Century Schoolbook"/>
              </a:rPr>
              <a:t>Mina’s Character</a:t>
            </a:r>
            <a:endParaRPr b="0" lang="en-US" sz="4000" spc="-1" strike="noStrike">
              <a:solidFill>
                <a:srgbClr val="000000"/>
              </a:solidFill>
              <a:latin typeface="Century Schoolbook"/>
            </a:endParaRPr>
          </a:p>
        </p:txBody>
      </p:sp>
      <p:sp>
        <p:nvSpPr>
          <p:cNvPr id="469" name="TextShape 3"/>
          <p:cNvSpPr txBox="1"/>
          <p:nvPr/>
        </p:nvSpPr>
        <p:spPr>
          <a:xfrm>
            <a:off x="5308200" y="1512000"/>
            <a:ext cx="3779640" cy="3999240"/>
          </a:xfrm>
          <a:prstGeom prst="rect">
            <a:avLst/>
          </a:prstGeom>
          <a:noFill/>
          <a:ln>
            <a:noFill/>
          </a:ln>
        </p:spPr>
        <p:txBody>
          <a:bodyPr>
            <a:normAutofit/>
          </a:bodyPr>
          <a:p>
            <a:pPr marL="182880" indent="-182520">
              <a:lnSpc>
                <a:spcPct val="95000"/>
              </a:lnSpc>
              <a:spcBef>
                <a:spcPts val="1400"/>
              </a:spcBef>
              <a:spcAft>
                <a:spcPts val="201"/>
              </a:spcAft>
              <a:buClr>
                <a:srgbClr val="6f6f74"/>
              </a:buClr>
              <a:buSzPct val="80000"/>
              <a:buFont typeface="Arial"/>
              <a:buChar char="•"/>
            </a:pPr>
            <a:r>
              <a:rPr b="0" lang="en-AU" sz="1800" spc="9" strike="noStrike">
                <a:solidFill>
                  <a:srgbClr val="000000"/>
                </a:solidFill>
                <a:latin typeface="Century Schoolbook"/>
              </a:rPr>
              <a:t>What two things was Michael worried about when he was taking Mina to meet the man in the garage? (pg 70-71)</a:t>
            </a:r>
            <a:endParaRPr b="0" lang="en-US" sz="1800" spc="9" strike="noStrike">
              <a:solidFill>
                <a:srgbClr val="000000"/>
              </a:solidFill>
              <a:latin typeface="Century Schoolbook"/>
            </a:endParaRPr>
          </a:p>
          <a:p>
            <a:pPr marL="182880" indent="-182520">
              <a:lnSpc>
                <a:spcPct val="95000"/>
              </a:lnSpc>
              <a:spcBef>
                <a:spcPts val="1400"/>
              </a:spcBef>
              <a:spcAft>
                <a:spcPts val="201"/>
              </a:spcAft>
              <a:buClr>
                <a:srgbClr val="6f6f74"/>
              </a:buClr>
              <a:buSzPct val="80000"/>
              <a:buFont typeface="Arial"/>
              <a:buChar char="•"/>
            </a:pPr>
            <a:r>
              <a:rPr b="0" lang="en-AU" sz="1800" spc="9" strike="noStrike">
                <a:solidFill>
                  <a:srgbClr val="000000"/>
                </a:solidFill>
                <a:latin typeface="Century Schoolbook"/>
              </a:rPr>
              <a:t>Mina repeatedly asks the man who he is. What are his answers?</a:t>
            </a:r>
            <a:endParaRPr b="0" lang="en-US" sz="1800" spc="9" strike="noStrike">
              <a:solidFill>
                <a:srgbClr val="000000"/>
              </a:solidFill>
              <a:latin typeface="Century Schoolbook"/>
            </a:endParaRPr>
          </a:p>
          <a:p>
            <a:pPr marL="182880" indent="-182520">
              <a:lnSpc>
                <a:spcPct val="95000"/>
              </a:lnSpc>
              <a:spcBef>
                <a:spcPts val="1400"/>
              </a:spcBef>
              <a:spcAft>
                <a:spcPts val="201"/>
              </a:spcAft>
              <a:buClr>
                <a:srgbClr val="6f6f74"/>
              </a:buClr>
              <a:buSzPct val="80000"/>
              <a:buFont typeface="Arial"/>
              <a:buChar char="•"/>
            </a:pPr>
            <a:r>
              <a:rPr b="0" lang="en-AU" sz="1800" spc="9" strike="noStrike">
                <a:solidFill>
                  <a:srgbClr val="000000"/>
                </a:solidFill>
                <a:latin typeface="Century Schoolbook"/>
              </a:rPr>
              <a:t>What process does Mina say is linked to calcification and what does this mean? (pg74)</a:t>
            </a:r>
            <a:endParaRPr b="0" lang="en-US" sz="1800" spc="9" strike="noStrike">
              <a:solidFill>
                <a:srgbClr val="000000"/>
              </a:solidFill>
              <a:latin typeface="Century Schoolbook"/>
            </a:endParaRPr>
          </a:p>
          <a:p>
            <a:pPr marL="182880" indent="-182520">
              <a:lnSpc>
                <a:spcPct val="95000"/>
              </a:lnSpc>
              <a:spcBef>
                <a:spcPts val="1400"/>
              </a:spcBef>
              <a:spcAft>
                <a:spcPts val="201"/>
              </a:spcAft>
              <a:buClr>
                <a:srgbClr val="6f6f74"/>
              </a:buClr>
              <a:buSzPct val="80000"/>
              <a:buFont typeface="Arial"/>
              <a:buChar char="•"/>
            </a:pPr>
            <a:r>
              <a:rPr b="0" lang="en-AU" sz="1800" spc="9" strike="noStrike">
                <a:solidFill>
                  <a:srgbClr val="000000"/>
                </a:solidFill>
                <a:latin typeface="Century Schoolbook"/>
              </a:rPr>
              <a:t>What does she really mean when she says this?</a:t>
            </a:r>
            <a:endParaRPr b="0" lang="en-US" sz="1800" spc="9" strike="noStrike">
              <a:solidFill>
                <a:srgbClr val="000000"/>
              </a:solidFill>
              <a:latin typeface="Century Schoolbook"/>
            </a:endParaRPr>
          </a:p>
          <a:p>
            <a:pPr>
              <a:lnSpc>
                <a:spcPct val="95000"/>
              </a:lnSpc>
              <a:spcBef>
                <a:spcPts val="1400"/>
              </a:spcBef>
              <a:spcAft>
                <a:spcPts val="201"/>
              </a:spcAft>
              <a:tabLst>
                <a:tab algn="l" pos="0"/>
              </a:tabLst>
            </a:pPr>
            <a:endParaRPr b="0" lang="en-US" sz="1800" spc="9" strike="noStrike">
              <a:solidFill>
                <a:srgbClr val="000000"/>
              </a:solidFill>
              <a:latin typeface="Century Schoolbook"/>
            </a:endParaRPr>
          </a:p>
        </p:txBody>
      </p:sp>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0" name="CustomShape 1"/>
          <p:cNvSpPr/>
          <p:nvPr/>
        </p:nvSpPr>
        <p:spPr>
          <a:xfrm>
            <a:off x="0" y="360"/>
            <a:ext cx="10103400" cy="5669640"/>
          </a:xfrm>
          <a:prstGeom prst="rect">
            <a:avLst/>
          </a:prstGeom>
          <a:solidFill>
            <a:srgbClr val="ffffff"/>
          </a:solidFill>
          <a:ln w="14040">
            <a:noFill/>
          </a:ln>
        </p:spPr>
        <p:style>
          <a:lnRef idx="0"/>
          <a:fillRef idx="0"/>
          <a:effectRef idx="0"/>
          <a:fontRef idx="minor"/>
        </p:style>
      </p:sp>
      <p:sp>
        <p:nvSpPr>
          <p:cNvPr id="471" name="CustomShape 2"/>
          <p:cNvSpPr/>
          <p:nvPr/>
        </p:nvSpPr>
        <p:spPr>
          <a:xfrm>
            <a:off x="0" y="360"/>
            <a:ext cx="755640" cy="5669640"/>
          </a:xfrm>
          <a:prstGeom prst="rect">
            <a:avLst/>
          </a:prstGeom>
          <a:solidFill>
            <a:srgbClr val="343437"/>
          </a:solidFill>
          <a:ln w="14040">
            <a:noFill/>
          </a:ln>
        </p:spPr>
        <p:style>
          <a:lnRef idx="0"/>
          <a:fillRef idx="0"/>
          <a:effectRef idx="0"/>
          <a:fontRef idx="minor"/>
        </p:style>
      </p:sp>
      <p:sp>
        <p:nvSpPr>
          <p:cNvPr id="472" name="CustomShape 3"/>
          <p:cNvSpPr/>
          <p:nvPr/>
        </p:nvSpPr>
        <p:spPr>
          <a:xfrm>
            <a:off x="9725760" y="360"/>
            <a:ext cx="377640" cy="5669640"/>
          </a:xfrm>
          <a:prstGeom prst="rect">
            <a:avLst/>
          </a:prstGeom>
          <a:solidFill>
            <a:srgbClr val="6f6f74"/>
          </a:solidFill>
          <a:ln w="14040">
            <a:noFill/>
          </a:ln>
        </p:spPr>
        <p:style>
          <a:lnRef idx="0"/>
          <a:fillRef idx="0"/>
          <a:effectRef idx="0"/>
          <a:fontRef idx="minor"/>
        </p:style>
      </p:sp>
      <p:sp>
        <p:nvSpPr>
          <p:cNvPr id="473" name="TextShape 4"/>
          <p:cNvSpPr txBox="1"/>
          <p:nvPr/>
        </p:nvSpPr>
        <p:spPr>
          <a:xfrm>
            <a:off x="1043280" y="270360"/>
            <a:ext cx="4467600" cy="800640"/>
          </a:xfrm>
          <a:prstGeom prst="rect">
            <a:avLst/>
          </a:prstGeom>
          <a:noFill/>
          <a:ln>
            <a:noFill/>
          </a:ln>
        </p:spPr>
        <p:txBody>
          <a:bodyPr anchor="b">
            <a:normAutofit/>
          </a:bodyPr>
          <a:p>
            <a:pPr>
              <a:lnSpc>
                <a:spcPct val="90000"/>
              </a:lnSpc>
            </a:pPr>
            <a:r>
              <a:rPr b="0" lang="en-GB" sz="4000" spc="-52" strike="noStrike">
                <a:solidFill>
                  <a:srgbClr val="000000"/>
                </a:solidFill>
                <a:latin typeface="Century Schoolbook"/>
              </a:rPr>
              <a:t>Chapter 21</a:t>
            </a:r>
            <a:endParaRPr b="0" lang="en-US" sz="4000" spc="-1" strike="noStrike">
              <a:solidFill>
                <a:srgbClr val="000000"/>
              </a:solidFill>
              <a:latin typeface="Century Schoolbook"/>
            </a:endParaRPr>
          </a:p>
        </p:txBody>
      </p:sp>
      <p:grpSp>
        <p:nvGrpSpPr>
          <p:cNvPr id="474" name="Group 5"/>
          <p:cNvGrpSpPr/>
          <p:nvPr/>
        </p:nvGrpSpPr>
        <p:grpSpPr>
          <a:xfrm>
            <a:off x="864000" y="648000"/>
            <a:ext cx="8692560" cy="4489560"/>
            <a:chOff x="864000" y="648000"/>
            <a:chExt cx="8692560" cy="4489560"/>
          </a:xfrm>
        </p:grpSpPr>
        <p:sp>
          <p:nvSpPr>
            <p:cNvPr id="475" name="CustomShape 6"/>
            <p:cNvSpPr/>
            <p:nvPr/>
          </p:nvSpPr>
          <p:spPr>
            <a:xfrm>
              <a:off x="864000" y="648000"/>
              <a:ext cx="8692560" cy="4489560"/>
            </a:xfrm>
            <a:prstGeom prst="rect">
              <a:avLst/>
            </a:prstGeom>
            <a:noFill/>
            <a:ln>
              <a:noFill/>
            </a:ln>
          </p:spPr>
          <p:style>
            <a:lnRef idx="0"/>
            <a:fillRef idx="0"/>
            <a:effectRef idx="0"/>
            <a:fontRef idx="minor"/>
          </p:style>
        </p:sp>
        <p:sp>
          <p:nvSpPr>
            <p:cNvPr id="476" name="CustomShape 7"/>
            <p:cNvSpPr/>
            <p:nvPr/>
          </p:nvSpPr>
          <p:spPr>
            <a:xfrm>
              <a:off x="4908600" y="2892960"/>
              <a:ext cx="683280" cy="963000"/>
            </a:xfrm>
            <a:custGeom>
              <a:avLst/>
              <a:gdLst/>
              <a:ahLst/>
              <a:rect l="l" t="t" r="r" b="b"/>
              <a:pathLst>
                <a:path w="607933" h="1016195">
                  <a:moveTo>
                    <a:pt x="0" y="0"/>
                  </a:moveTo>
                  <a:lnTo>
                    <a:pt x="303966" y="0"/>
                  </a:lnTo>
                  <a:lnTo>
                    <a:pt x="303966" y="1016195"/>
                  </a:lnTo>
                  <a:lnTo>
                    <a:pt x="607933" y="1016195"/>
                  </a:lnTo>
                </a:path>
              </a:pathLst>
            </a:custGeom>
            <a:noFill/>
            <a:ln w="14040">
              <a:solidFill>
                <a:srgbClr val="a7b789"/>
              </a:solidFill>
              <a:round/>
            </a:ln>
          </p:spPr>
          <p:style>
            <a:lnRef idx="0"/>
            <a:fillRef idx="0"/>
            <a:effectRef idx="0"/>
            <a:fontRef idx="minor"/>
          </p:style>
        </p:sp>
        <p:sp>
          <p:nvSpPr>
            <p:cNvPr id="477" name="CustomShape 8"/>
            <p:cNvSpPr/>
            <p:nvPr/>
          </p:nvSpPr>
          <p:spPr>
            <a:xfrm>
              <a:off x="4908600" y="2035080"/>
              <a:ext cx="683280" cy="857520"/>
            </a:xfrm>
            <a:custGeom>
              <a:avLst/>
              <a:gdLst/>
              <a:ahLst/>
              <a:rect l="l" t="t" r="r" b="b"/>
              <a:pathLst>
                <a:path w="607933" h="904962">
                  <a:moveTo>
                    <a:pt x="0" y="904962"/>
                  </a:moveTo>
                  <a:lnTo>
                    <a:pt x="303966" y="904962"/>
                  </a:lnTo>
                  <a:lnTo>
                    <a:pt x="303966" y="0"/>
                  </a:lnTo>
                  <a:lnTo>
                    <a:pt x="607933" y="0"/>
                  </a:lnTo>
                </a:path>
              </a:pathLst>
            </a:custGeom>
            <a:noFill/>
            <a:ln w="14040">
              <a:solidFill>
                <a:srgbClr val="a7b789"/>
              </a:solidFill>
              <a:round/>
            </a:ln>
          </p:spPr>
          <p:style>
            <a:lnRef idx="0"/>
            <a:fillRef idx="0"/>
            <a:effectRef idx="0"/>
            <a:fontRef idx="minor"/>
          </p:style>
        </p:sp>
        <p:sp>
          <p:nvSpPr>
            <p:cNvPr id="478" name="CustomShape 9"/>
            <p:cNvSpPr/>
            <p:nvPr/>
          </p:nvSpPr>
          <p:spPr>
            <a:xfrm>
              <a:off x="865440" y="1724040"/>
              <a:ext cx="4042800" cy="2337120"/>
            </a:xfrm>
            <a:prstGeom prst="rect">
              <a:avLst/>
            </a:prstGeom>
            <a:solidFill>
              <a:srgbClr val="6f6f74"/>
            </a:solidFill>
            <a:ln w="17280">
              <a:solidFill>
                <a:srgbClr val="ffffff"/>
              </a:solidFill>
              <a:round/>
            </a:ln>
          </p:spPr>
          <p:style>
            <a:lnRef idx="0"/>
            <a:fillRef idx="0"/>
            <a:effectRef idx="0"/>
            <a:fontRef idx="minor"/>
          </p:style>
          <p:txBody>
            <a:bodyPr lIns="12600" rIns="12600" tIns="12600" bIns="12600" anchor="ctr">
              <a:noAutofit/>
            </a:bodyPr>
            <a:p>
              <a:pPr algn="ctr">
                <a:lnSpc>
                  <a:spcPct val="90000"/>
                </a:lnSpc>
                <a:spcAft>
                  <a:spcPts val="700"/>
                </a:spcAft>
                <a:tabLst>
                  <a:tab algn="l" pos="0"/>
                </a:tabLst>
              </a:pPr>
              <a:r>
                <a:rPr b="0" i="1" lang="en-AU" sz="2000" spc="-1" strike="noStrike">
                  <a:solidFill>
                    <a:srgbClr val="ffffff"/>
                  </a:solidFill>
                  <a:latin typeface="Century Schoolbook"/>
                </a:rPr>
                <a:t>Mina and Michael plan to take Skellig to the old stone house. ‘He’s an extraordinary being’ says Mina about Skellig. ‘ She’s extraordinary’ says Michael to his dad about Mina</a:t>
              </a:r>
              <a:r>
                <a:rPr b="0" i="1" lang="en-AU" sz="1500" spc="-1" strike="noStrike">
                  <a:solidFill>
                    <a:srgbClr val="ffffff"/>
                  </a:solidFill>
                  <a:latin typeface="Century Schoolbook"/>
                </a:rPr>
                <a:t>. </a:t>
              </a:r>
              <a:endParaRPr b="0" lang="en-GB" sz="1500" spc="-1" strike="noStrike">
                <a:latin typeface="Arial"/>
              </a:endParaRPr>
            </a:p>
          </p:txBody>
        </p:sp>
        <p:sp>
          <p:nvSpPr>
            <p:cNvPr id="479" name="CustomShape 10"/>
            <p:cNvSpPr/>
            <p:nvPr/>
          </p:nvSpPr>
          <p:spPr>
            <a:xfrm>
              <a:off x="5592240" y="1252440"/>
              <a:ext cx="3962520" cy="1565640"/>
            </a:xfrm>
            <a:prstGeom prst="rect">
              <a:avLst/>
            </a:prstGeom>
            <a:solidFill>
              <a:srgbClr val="a7b789"/>
            </a:solidFill>
            <a:ln w="17280">
              <a:solidFill>
                <a:srgbClr val="ffffff"/>
              </a:solidFill>
              <a:round/>
            </a:ln>
          </p:spPr>
          <p:style>
            <a:lnRef idx="0"/>
            <a:fillRef idx="0"/>
            <a:effectRef idx="0"/>
            <a:fontRef idx="minor"/>
          </p:style>
          <p:txBody>
            <a:bodyPr lIns="12600" rIns="12600" tIns="12600" bIns="12600" anchor="ctr">
              <a:noAutofit/>
            </a:bodyPr>
            <a:p>
              <a:pPr algn="ctr">
                <a:lnSpc>
                  <a:spcPct val="90000"/>
                </a:lnSpc>
                <a:spcAft>
                  <a:spcPts val="700"/>
                </a:spcAft>
                <a:tabLst>
                  <a:tab algn="l" pos="0"/>
                </a:tabLst>
              </a:pPr>
              <a:r>
                <a:rPr b="0" lang="en-AU" sz="2000" spc="-1" strike="noStrike">
                  <a:solidFill>
                    <a:srgbClr val="ffffff"/>
                  </a:solidFill>
                  <a:latin typeface="Century Schoolbook"/>
                </a:rPr>
                <a:t>What effect does the adjective </a:t>
              </a:r>
              <a:r>
                <a:rPr b="1" i="1" lang="en-AU" sz="2000" spc="-1" strike="noStrike">
                  <a:solidFill>
                    <a:srgbClr val="ffffff"/>
                  </a:solidFill>
                  <a:latin typeface="Century Schoolbook"/>
                </a:rPr>
                <a:t>extraordinary </a:t>
              </a:r>
              <a:r>
                <a:rPr b="0" lang="en-AU" sz="2000" spc="-1" strike="noStrike">
                  <a:solidFill>
                    <a:srgbClr val="ffffff"/>
                  </a:solidFill>
                  <a:latin typeface="Century Schoolbook"/>
                </a:rPr>
                <a:t>give to the reader in the quotation above.</a:t>
              </a:r>
              <a:endParaRPr b="0" lang="en-GB" sz="2000" spc="-1" strike="noStrike">
                <a:latin typeface="Arial"/>
              </a:endParaRPr>
            </a:p>
          </p:txBody>
        </p:sp>
        <p:sp>
          <p:nvSpPr>
            <p:cNvPr id="480" name="CustomShape 11"/>
            <p:cNvSpPr/>
            <p:nvPr/>
          </p:nvSpPr>
          <p:spPr>
            <a:xfrm>
              <a:off x="5592240" y="3178440"/>
              <a:ext cx="3820320" cy="1354680"/>
            </a:xfrm>
            <a:prstGeom prst="rect">
              <a:avLst/>
            </a:prstGeom>
            <a:solidFill>
              <a:srgbClr val="a7b789"/>
            </a:solidFill>
            <a:ln w="17280">
              <a:solidFill>
                <a:srgbClr val="ffffff"/>
              </a:solidFill>
              <a:round/>
            </a:ln>
          </p:spPr>
          <p:style>
            <a:lnRef idx="0"/>
            <a:fillRef idx="0"/>
            <a:effectRef idx="0"/>
            <a:fontRef idx="minor"/>
          </p:style>
          <p:txBody>
            <a:bodyPr lIns="12600" rIns="12600" tIns="12600" bIns="12600" anchor="ctr">
              <a:noAutofit/>
            </a:bodyPr>
            <a:p>
              <a:pPr algn="ctr">
                <a:lnSpc>
                  <a:spcPct val="90000"/>
                </a:lnSpc>
                <a:spcAft>
                  <a:spcPts val="700"/>
                </a:spcAft>
                <a:tabLst>
                  <a:tab algn="l" pos="0"/>
                </a:tabLst>
              </a:pPr>
              <a:r>
                <a:rPr b="0" lang="en-AU" sz="1800" spc="-1" strike="noStrike">
                  <a:solidFill>
                    <a:srgbClr val="ffffff"/>
                  </a:solidFill>
                  <a:latin typeface="Century Schoolbook"/>
                </a:rPr>
                <a:t>Explain why the metaphor of thunder is used in the following quotation: “My heart was thundering.” (Chapter 21, page 77)</a:t>
              </a:r>
              <a:endParaRPr b="0" lang="en-GB" sz="1800" spc="-1" strike="noStrike">
                <a:latin typeface="Arial"/>
              </a:endParaRPr>
            </a:p>
          </p:txBody>
        </p:sp>
      </p:grpSp>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1" name="TextShape 1"/>
          <p:cNvSpPr txBox="1"/>
          <p:nvPr/>
        </p:nvSpPr>
        <p:spPr>
          <a:xfrm>
            <a:off x="149760" y="4464000"/>
            <a:ext cx="2730240" cy="556560"/>
          </a:xfrm>
          <a:prstGeom prst="rect">
            <a:avLst/>
          </a:prstGeom>
          <a:noFill/>
          <a:ln>
            <a:noFill/>
          </a:ln>
        </p:spPr>
        <p:txBody>
          <a:bodyPr anchor="b">
            <a:normAutofit fontScale="27000"/>
          </a:bodyPr>
          <a:p>
            <a:pPr>
              <a:lnSpc>
                <a:spcPct val="90000"/>
              </a:lnSpc>
            </a:pPr>
            <a:r>
              <a:rPr b="0" lang="en-GB" sz="4000" spc="-52" strike="noStrike">
                <a:solidFill>
                  <a:srgbClr val="000000"/>
                </a:solidFill>
                <a:latin typeface="Century Schoolbook"/>
              </a:rPr>
              <a:t>Chapter 22</a:t>
            </a:r>
            <a:endParaRPr b="0" lang="en-US" sz="4000" spc="-1" strike="noStrike">
              <a:solidFill>
                <a:srgbClr val="000000"/>
              </a:solidFill>
              <a:latin typeface="Century Schoolbook"/>
            </a:endParaRPr>
          </a:p>
        </p:txBody>
      </p:sp>
      <p:grpSp>
        <p:nvGrpSpPr>
          <p:cNvPr id="482" name="Group 2"/>
          <p:cNvGrpSpPr/>
          <p:nvPr/>
        </p:nvGrpSpPr>
        <p:grpSpPr>
          <a:xfrm>
            <a:off x="311040" y="216000"/>
            <a:ext cx="9250920" cy="5307480"/>
            <a:chOff x="311040" y="216000"/>
            <a:chExt cx="9250920" cy="5307480"/>
          </a:xfrm>
        </p:grpSpPr>
        <p:sp>
          <p:nvSpPr>
            <p:cNvPr id="483" name="CustomShape 3"/>
            <p:cNvSpPr/>
            <p:nvPr/>
          </p:nvSpPr>
          <p:spPr>
            <a:xfrm>
              <a:off x="311040" y="216000"/>
              <a:ext cx="9250920" cy="5307480"/>
            </a:xfrm>
            <a:prstGeom prst="rect">
              <a:avLst/>
            </a:prstGeom>
            <a:noFill/>
            <a:ln>
              <a:noFill/>
            </a:ln>
          </p:spPr>
          <p:style>
            <a:lnRef idx="0"/>
            <a:fillRef idx="0"/>
            <a:effectRef idx="0"/>
            <a:fontRef idx="minor"/>
          </p:style>
        </p:sp>
        <p:sp>
          <p:nvSpPr>
            <p:cNvPr id="484" name="CustomShape 4"/>
            <p:cNvSpPr/>
            <p:nvPr/>
          </p:nvSpPr>
          <p:spPr>
            <a:xfrm>
              <a:off x="311040" y="411840"/>
              <a:ext cx="2890800" cy="1474560"/>
            </a:xfrm>
            <a:prstGeom prst="rect">
              <a:avLst/>
            </a:prstGeom>
            <a:solidFill>
              <a:srgbClr val="92a9b9"/>
            </a:solidFill>
            <a:ln w="17280">
              <a:solidFill>
                <a:srgbClr val="ffffff"/>
              </a:solidFill>
              <a:round/>
            </a:ln>
          </p:spPr>
          <p:style>
            <a:lnRef idx="0"/>
            <a:fillRef idx="0"/>
            <a:effectRef idx="0"/>
            <a:fontRef idx="minor"/>
          </p:style>
          <p:txBody>
            <a:bodyPr lIns="68760" rIns="68760" tIns="68760" bIns="68760" anchor="ctr">
              <a:noAutofit/>
            </a:bodyPr>
            <a:p>
              <a:pPr algn="ctr">
                <a:lnSpc>
                  <a:spcPct val="90000"/>
                </a:lnSpc>
                <a:spcAft>
                  <a:spcPts val="629"/>
                </a:spcAft>
                <a:tabLst>
                  <a:tab algn="l" pos="0"/>
                </a:tabLst>
              </a:pPr>
              <a:r>
                <a:rPr b="0" lang="en-AU" sz="1800" spc="-1" strike="noStrike">
                  <a:solidFill>
                    <a:srgbClr val="ffffff"/>
                  </a:solidFill>
                  <a:latin typeface="Century Schoolbook"/>
                </a:rPr>
                <a:t>What is the significance of  Michael’s dream at the start of chapter 22? </a:t>
              </a:r>
              <a:endParaRPr b="0" lang="en-GB" sz="1800" spc="-1" strike="noStrike">
                <a:latin typeface="Arial"/>
              </a:endParaRPr>
            </a:p>
          </p:txBody>
        </p:sp>
        <p:sp>
          <p:nvSpPr>
            <p:cNvPr id="485" name="CustomShape 5"/>
            <p:cNvSpPr/>
            <p:nvPr/>
          </p:nvSpPr>
          <p:spPr>
            <a:xfrm>
              <a:off x="3491280" y="411840"/>
              <a:ext cx="2890440" cy="1474560"/>
            </a:xfrm>
            <a:prstGeom prst="rect">
              <a:avLst/>
            </a:prstGeom>
            <a:solidFill>
              <a:srgbClr val="92a9b9"/>
            </a:solidFill>
            <a:ln w="17280">
              <a:solidFill>
                <a:srgbClr val="ffffff"/>
              </a:solidFill>
              <a:round/>
            </a:ln>
          </p:spPr>
          <p:style>
            <a:lnRef idx="0"/>
            <a:fillRef idx="0"/>
            <a:effectRef idx="0"/>
            <a:fontRef idx="minor"/>
          </p:style>
          <p:txBody>
            <a:bodyPr lIns="68760" rIns="68760" tIns="68760" bIns="68760" anchor="ctr">
              <a:noAutofit/>
            </a:bodyPr>
            <a:p>
              <a:pPr algn="ctr">
                <a:lnSpc>
                  <a:spcPct val="90000"/>
                </a:lnSpc>
                <a:spcAft>
                  <a:spcPts val="629"/>
                </a:spcAft>
                <a:tabLst>
                  <a:tab algn="l" pos="0"/>
                </a:tabLst>
              </a:pPr>
              <a:r>
                <a:rPr b="0" lang="en-AU" sz="1800" spc="-1" strike="noStrike">
                  <a:solidFill>
                    <a:srgbClr val="ffffff"/>
                  </a:solidFill>
                  <a:latin typeface="Century Schoolbook"/>
                </a:rPr>
                <a:t>How does it reveal Michael’s feelings about what is happening?</a:t>
              </a:r>
              <a:endParaRPr b="0" lang="en-GB" sz="1800" spc="-1" strike="noStrike">
                <a:latin typeface="Arial"/>
              </a:endParaRPr>
            </a:p>
          </p:txBody>
        </p:sp>
        <p:sp>
          <p:nvSpPr>
            <p:cNvPr id="486" name="CustomShape 6"/>
            <p:cNvSpPr/>
            <p:nvPr/>
          </p:nvSpPr>
          <p:spPr>
            <a:xfrm>
              <a:off x="6671160" y="411840"/>
              <a:ext cx="2890800" cy="1474560"/>
            </a:xfrm>
            <a:prstGeom prst="rect">
              <a:avLst/>
            </a:prstGeom>
            <a:solidFill>
              <a:srgbClr val="92a9b9"/>
            </a:solidFill>
            <a:ln w="17280">
              <a:solidFill>
                <a:srgbClr val="ffffff"/>
              </a:solidFill>
              <a:round/>
            </a:ln>
          </p:spPr>
          <p:style>
            <a:lnRef idx="0"/>
            <a:fillRef idx="0"/>
            <a:effectRef idx="0"/>
            <a:fontRef idx="minor"/>
          </p:style>
          <p:txBody>
            <a:bodyPr lIns="60840" rIns="60840" tIns="60840" bIns="60840" anchor="ctr">
              <a:noAutofit/>
            </a:bodyPr>
            <a:p>
              <a:pPr algn="ctr">
                <a:lnSpc>
                  <a:spcPct val="90000"/>
                </a:lnSpc>
                <a:spcAft>
                  <a:spcPts val="561"/>
                </a:spcAft>
                <a:tabLst>
                  <a:tab algn="l" pos="0"/>
                </a:tabLst>
              </a:pPr>
              <a:r>
                <a:rPr b="0" lang="en-AU" sz="1600" spc="-1" strike="noStrike">
                  <a:solidFill>
                    <a:srgbClr val="ffffff"/>
                  </a:solidFill>
                  <a:latin typeface="Century Schoolbook"/>
                </a:rPr>
                <a:t>Describe how the writer makes the image of a nightmare effective in the following quotation: “they had a table of knives and scissors and saws.”  (pg78)</a:t>
              </a:r>
              <a:endParaRPr b="0" lang="en-GB" sz="1600" spc="-1" strike="noStrike">
                <a:latin typeface="Arial"/>
              </a:endParaRPr>
            </a:p>
          </p:txBody>
        </p:sp>
        <p:sp>
          <p:nvSpPr>
            <p:cNvPr id="487" name="CustomShape 7"/>
            <p:cNvSpPr/>
            <p:nvPr/>
          </p:nvSpPr>
          <p:spPr>
            <a:xfrm>
              <a:off x="311040" y="2132280"/>
              <a:ext cx="2890800" cy="1474560"/>
            </a:xfrm>
            <a:prstGeom prst="rect">
              <a:avLst/>
            </a:prstGeom>
            <a:solidFill>
              <a:srgbClr val="92a9b9"/>
            </a:solidFill>
            <a:ln w="17280">
              <a:solidFill>
                <a:srgbClr val="ffffff"/>
              </a:solidFill>
              <a:round/>
            </a:ln>
          </p:spPr>
          <p:style>
            <a:lnRef idx="0"/>
            <a:fillRef idx="0"/>
            <a:effectRef idx="0"/>
            <a:fontRef idx="minor"/>
          </p:style>
          <p:txBody>
            <a:bodyPr lIns="60840" rIns="60840" tIns="60840" bIns="60840" anchor="ctr">
              <a:noAutofit/>
            </a:bodyPr>
            <a:p>
              <a:pPr algn="ctr">
                <a:lnSpc>
                  <a:spcPct val="90000"/>
                </a:lnSpc>
                <a:spcAft>
                  <a:spcPts val="561"/>
                </a:spcAft>
                <a:tabLst>
                  <a:tab algn="l" pos="0"/>
                </a:tabLst>
              </a:pPr>
              <a:r>
                <a:rPr b="0" lang="en-AU" sz="1600" spc="-1" strike="noStrike">
                  <a:solidFill>
                    <a:srgbClr val="ffffff"/>
                  </a:solidFill>
                  <a:latin typeface="Century Schoolbook"/>
                </a:rPr>
                <a:t>In chapter 22, on the bottom of pg 79, the man in the garage claims to be ‘as weak as a baby’. What is Mina’s response to this? Use your own words.</a:t>
              </a:r>
              <a:endParaRPr b="0" lang="en-GB" sz="1600" spc="-1" strike="noStrike">
                <a:latin typeface="Arial"/>
              </a:endParaRPr>
            </a:p>
          </p:txBody>
        </p:sp>
        <p:sp>
          <p:nvSpPr>
            <p:cNvPr id="488" name="CustomShape 8"/>
            <p:cNvSpPr/>
            <p:nvPr/>
          </p:nvSpPr>
          <p:spPr>
            <a:xfrm>
              <a:off x="3491280" y="2132280"/>
              <a:ext cx="2890440" cy="1474560"/>
            </a:xfrm>
            <a:prstGeom prst="rect">
              <a:avLst/>
            </a:prstGeom>
            <a:solidFill>
              <a:srgbClr val="92a9b9"/>
            </a:solidFill>
            <a:ln w="17280">
              <a:solidFill>
                <a:srgbClr val="ffffff"/>
              </a:solidFill>
              <a:round/>
            </a:ln>
          </p:spPr>
          <p:style>
            <a:lnRef idx="0"/>
            <a:fillRef idx="0"/>
            <a:effectRef idx="0"/>
            <a:fontRef idx="minor"/>
          </p:style>
          <p:txBody>
            <a:bodyPr lIns="60840" rIns="60840" tIns="60840" bIns="60840" anchor="ctr">
              <a:noAutofit/>
            </a:bodyPr>
            <a:p>
              <a:pPr algn="ctr">
                <a:lnSpc>
                  <a:spcPct val="90000"/>
                </a:lnSpc>
                <a:spcAft>
                  <a:spcPts val="561"/>
                </a:spcAft>
                <a:tabLst>
                  <a:tab algn="l" pos="0"/>
                </a:tabLst>
              </a:pPr>
              <a:r>
                <a:rPr b="0" lang="en-AU" sz="1600" spc="-1" strike="noStrike">
                  <a:solidFill>
                    <a:srgbClr val="ffffff"/>
                  </a:solidFill>
                  <a:latin typeface="Century Schoolbook"/>
                </a:rPr>
                <a:t>What surprising things do Michael and Mina discover about the man as they start to move him? (pg 80,81)</a:t>
              </a:r>
              <a:endParaRPr b="0" lang="en-GB" sz="1600" spc="-1" strike="noStrike">
                <a:latin typeface="Arial"/>
              </a:endParaRPr>
            </a:p>
          </p:txBody>
        </p:sp>
        <p:sp>
          <p:nvSpPr>
            <p:cNvPr id="489" name="CustomShape 9"/>
            <p:cNvSpPr/>
            <p:nvPr/>
          </p:nvSpPr>
          <p:spPr>
            <a:xfrm>
              <a:off x="6671160" y="2132280"/>
              <a:ext cx="2890800" cy="1474560"/>
            </a:xfrm>
            <a:prstGeom prst="rect">
              <a:avLst/>
            </a:prstGeom>
            <a:solidFill>
              <a:srgbClr val="92a9b9"/>
            </a:solidFill>
            <a:ln w="17280">
              <a:solidFill>
                <a:srgbClr val="ffffff"/>
              </a:solidFill>
              <a:round/>
            </a:ln>
          </p:spPr>
          <p:style>
            <a:lnRef idx="0"/>
            <a:fillRef idx="0"/>
            <a:effectRef idx="0"/>
            <a:fontRef idx="minor"/>
          </p:style>
          <p:txBody>
            <a:bodyPr lIns="68760" rIns="68760" tIns="68760" bIns="68760" anchor="ctr">
              <a:noAutofit/>
            </a:bodyPr>
            <a:p>
              <a:pPr algn="ctr">
                <a:lnSpc>
                  <a:spcPct val="90000"/>
                </a:lnSpc>
                <a:spcAft>
                  <a:spcPts val="629"/>
                </a:spcAft>
                <a:tabLst>
                  <a:tab algn="l" pos="0"/>
                </a:tabLst>
              </a:pPr>
              <a:r>
                <a:rPr b="0" lang="en-AU" sz="1800" spc="-1" strike="noStrike">
                  <a:solidFill>
                    <a:srgbClr val="ffffff"/>
                  </a:solidFill>
                  <a:latin typeface="Century Schoolbook"/>
                </a:rPr>
                <a:t>What effect do the emotive words “astonishment” and “joy” create on page 82.</a:t>
              </a:r>
              <a:endParaRPr b="0" lang="en-GB" sz="1800" spc="-1" strike="noStrike">
                <a:latin typeface="Arial"/>
              </a:endParaRPr>
            </a:p>
          </p:txBody>
        </p:sp>
        <p:sp>
          <p:nvSpPr>
            <p:cNvPr id="490" name="CustomShape 10"/>
            <p:cNvSpPr/>
            <p:nvPr/>
          </p:nvSpPr>
          <p:spPr>
            <a:xfrm>
              <a:off x="3491280" y="3852720"/>
              <a:ext cx="2890440" cy="1474560"/>
            </a:xfrm>
            <a:prstGeom prst="rect">
              <a:avLst/>
            </a:prstGeom>
            <a:solidFill>
              <a:srgbClr val="92a9b9"/>
            </a:solidFill>
            <a:ln w="17280">
              <a:solidFill>
                <a:srgbClr val="ffffff"/>
              </a:solidFill>
              <a:round/>
            </a:ln>
          </p:spPr>
          <p:style>
            <a:lnRef idx="0"/>
            <a:fillRef idx="0"/>
            <a:effectRef idx="0"/>
            <a:fontRef idx="minor"/>
          </p:style>
          <p:txBody>
            <a:bodyPr lIns="60840" rIns="60840" tIns="60840" bIns="60840" anchor="ctr">
              <a:noAutofit/>
            </a:bodyPr>
            <a:p>
              <a:pPr algn="ctr">
                <a:lnSpc>
                  <a:spcPct val="90000"/>
                </a:lnSpc>
                <a:spcAft>
                  <a:spcPts val="561"/>
                </a:spcAft>
                <a:tabLst>
                  <a:tab algn="l" pos="0"/>
                </a:tabLst>
              </a:pPr>
              <a:r>
                <a:rPr b="0" lang="en-AU" sz="1600" spc="-1" strike="noStrike">
                  <a:solidFill>
                    <a:srgbClr val="ffffff"/>
                  </a:solidFill>
                  <a:latin typeface="Century Schoolbook"/>
                </a:rPr>
                <a:t>Why do you think Skellig eventually tells Mina his name? Explain your answer with reference to the text.</a:t>
              </a:r>
              <a:endParaRPr b="0" lang="en-GB" sz="1600" spc="-1" strike="noStrike">
                <a:latin typeface="Arial"/>
              </a:endParaRPr>
            </a:p>
          </p:txBody>
        </p:sp>
      </p:grpSp>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1" name="TextShape 1"/>
          <p:cNvSpPr txBox="1"/>
          <p:nvPr/>
        </p:nvSpPr>
        <p:spPr>
          <a:xfrm>
            <a:off x="1043280" y="302400"/>
            <a:ext cx="8013240" cy="1095480"/>
          </a:xfrm>
          <a:prstGeom prst="rect">
            <a:avLst/>
          </a:prstGeom>
          <a:noFill/>
          <a:ln>
            <a:noFill/>
          </a:ln>
        </p:spPr>
        <p:txBody>
          <a:bodyPr anchor="b">
            <a:noAutofit/>
          </a:bodyPr>
          <a:p>
            <a:pPr>
              <a:lnSpc>
                <a:spcPct val="90000"/>
              </a:lnSpc>
            </a:pPr>
            <a:r>
              <a:rPr b="0" lang="en-GB" sz="4000" spc="-52" strike="noStrike">
                <a:solidFill>
                  <a:srgbClr val="000000"/>
                </a:solidFill>
                <a:latin typeface="Century Schoolbook"/>
              </a:rPr>
              <a:t>School v’s homeschool</a:t>
            </a:r>
            <a:endParaRPr b="0" lang="en-US" sz="4000" spc="-1" strike="noStrike">
              <a:solidFill>
                <a:srgbClr val="000000"/>
              </a:solidFill>
              <a:latin typeface="Century Schoolbook"/>
            </a:endParaRPr>
          </a:p>
        </p:txBody>
      </p:sp>
      <p:sp>
        <p:nvSpPr>
          <p:cNvPr id="492" name="TextShape 2"/>
          <p:cNvSpPr txBox="1"/>
          <p:nvPr/>
        </p:nvSpPr>
        <p:spPr>
          <a:xfrm>
            <a:off x="1043280" y="1512000"/>
            <a:ext cx="7106040" cy="3597120"/>
          </a:xfrm>
          <a:prstGeom prst="rect">
            <a:avLst/>
          </a:prstGeom>
          <a:noFill/>
          <a:ln>
            <a:noFill/>
          </a:ln>
        </p:spPr>
        <p:txBody>
          <a:bodyPr>
            <a:normAutofit/>
          </a:bodyPr>
          <a:p>
            <a:pPr>
              <a:lnSpc>
                <a:spcPct val="95000"/>
              </a:lnSpc>
              <a:spcBef>
                <a:spcPts val="1400"/>
              </a:spcBef>
              <a:spcAft>
                <a:spcPts val="201"/>
              </a:spcAft>
              <a:tabLst>
                <a:tab algn="l" pos="0"/>
              </a:tabLst>
            </a:pPr>
            <a:r>
              <a:rPr b="0" lang="en-AU" sz="2400" spc="9" strike="noStrike">
                <a:solidFill>
                  <a:srgbClr val="000000"/>
                </a:solidFill>
                <a:latin typeface="Century Schoolbook"/>
              </a:rPr>
              <a:t>Mina is home-schooled and Michael goes to a normal state school.</a:t>
            </a:r>
            <a:endParaRPr b="0" lang="en-US" sz="2400" spc="9" strike="noStrike">
              <a:solidFill>
                <a:srgbClr val="000000"/>
              </a:solidFill>
              <a:latin typeface="Century Schoolbook"/>
            </a:endParaRPr>
          </a:p>
          <a:p>
            <a:pPr marL="182880" indent="-182520">
              <a:lnSpc>
                <a:spcPct val="95000"/>
              </a:lnSpc>
              <a:spcBef>
                <a:spcPts val="1400"/>
              </a:spcBef>
              <a:spcAft>
                <a:spcPts val="201"/>
              </a:spcAft>
              <a:buClr>
                <a:srgbClr val="6f6f74"/>
              </a:buClr>
              <a:buSzPct val="80000"/>
              <a:buFont typeface="Arial"/>
              <a:buChar char="•"/>
              <a:tabLst>
                <a:tab algn="l" pos="0"/>
              </a:tabLst>
            </a:pPr>
            <a:r>
              <a:rPr b="0" lang="en-AU" sz="2400" spc="9" strike="noStrike">
                <a:solidFill>
                  <a:srgbClr val="000000"/>
                </a:solidFill>
                <a:latin typeface="Century Schoolbook"/>
              </a:rPr>
              <a:t>What is Mina’s criticism of Michael’s homework? (pg 84 &amp; 85)</a:t>
            </a:r>
            <a:endParaRPr b="0" lang="en-US" sz="2400" spc="9" strike="noStrike">
              <a:solidFill>
                <a:srgbClr val="000000"/>
              </a:solidFill>
              <a:latin typeface="Century Schoolbook"/>
            </a:endParaRPr>
          </a:p>
          <a:p>
            <a:pPr>
              <a:lnSpc>
                <a:spcPct val="95000"/>
              </a:lnSpc>
              <a:spcBef>
                <a:spcPts val="1400"/>
              </a:spcBef>
              <a:spcAft>
                <a:spcPts val="201"/>
              </a:spcAft>
              <a:tabLst>
                <a:tab algn="l" pos="0"/>
              </a:tabLst>
            </a:pPr>
            <a:r>
              <a:rPr b="0" lang="en-AU" sz="2400" spc="9" strike="noStrike">
                <a:solidFill>
                  <a:srgbClr val="000000"/>
                </a:solidFill>
                <a:latin typeface="Century Schoolbook"/>
              </a:rPr>
              <a:t>Read William Blake’s poem about a school boy of the following slide.</a:t>
            </a:r>
            <a:endParaRPr b="0" lang="en-US" sz="2400" spc="9" strike="noStrike">
              <a:solidFill>
                <a:srgbClr val="000000"/>
              </a:solidFill>
              <a:latin typeface="Century Schoolbook"/>
            </a:endParaRPr>
          </a:p>
        </p:txBody>
      </p:sp>
    </p:spTree>
  </p:cSld>
  <mc:AlternateContent>
    <mc:Choice Requires="p14">
      <p:transition spd="slow" p14:dur="2000"/>
    </mc:Choice>
    <mc:Fallback>
      <p:transition spd="slow"/>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3" name="TextShape 1"/>
          <p:cNvSpPr txBox="1"/>
          <p:nvPr/>
        </p:nvSpPr>
        <p:spPr>
          <a:xfrm rot="5373600">
            <a:off x="6560640" y="2998800"/>
            <a:ext cx="6288120" cy="525600"/>
          </a:xfrm>
          <a:prstGeom prst="rect">
            <a:avLst/>
          </a:prstGeom>
          <a:noFill/>
          <a:ln>
            <a:noFill/>
          </a:ln>
        </p:spPr>
        <p:txBody>
          <a:bodyPr anchor="b">
            <a:normAutofit/>
          </a:bodyPr>
          <a:p>
            <a:pPr>
              <a:lnSpc>
                <a:spcPct val="90000"/>
              </a:lnSpc>
            </a:pPr>
            <a:r>
              <a:rPr b="1" lang="en-US" sz="2400" spc="-52" strike="noStrike">
                <a:solidFill>
                  <a:srgbClr val="ffffff"/>
                </a:solidFill>
                <a:latin typeface="Century Schoolbook"/>
              </a:rPr>
              <a:t>‘</a:t>
            </a:r>
            <a:r>
              <a:rPr b="1" lang="en-US" sz="2400" spc="-52" strike="noStrike">
                <a:solidFill>
                  <a:srgbClr val="ffffff"/>
                </a:solidFill>
                <a:latin typeface="Century Schoolbook"/>
              </a:rPr>
              <a:t>The Schoolboy’ by William Blake</a:t>
            </a:r>
            <a:endParaRPr b="0" lang="en-US" sz="2400" spc="-1" strike="noStrike">
              <a:solidFill>
                <a:srgbClr val="000000"/>
              </a:solidFill>
              <a:latin typeface="Century Schoolbook"/>
            </a:endParaRPr>
          </a:p>
        </p:txBody>
      </p:sp>
      <p:sp>
        <p:nvSpPr>
          <p:cNvPr id="494" name="TextShape 2"/>
          <p:cNvSpPr txBox="1"/>
          <p:nvPr/>
        </p:nvSpPr>
        <p:spPr>
          <a:xfrm>
            <a:off x="144000" y="218520"/>
            <a:ext cx="4341960" cy="5181480"/>
          </a:xfrm>
          <a:prstGeom prst="rect">
            <a:avLst/>
          </a:prstGeom>
          <a:noFill/>
          <a:ln>
            <a:noFill/>
          </a:ln>
        </p:spPr>
        <p:txBody>
          <a:bodyPr>
            <a:noAutofit/>
          </a:bodyPr>
          <a:p>
            <a:pPr>
              <a:lnSpc>
                <a:spcPct val="95000"/>
              </a:lnSpc>
              <a:spcAft>
                <a:spcPts val="201"/>
              </a:spcAft>
              <a:tabLst>
                <a:tab algn="l" pos="0"/>
              </a:tabLst>
            </a:pPr>
            <a:r>
              <a:rPr b="0" lang="en-GB" sz="1800" spc="9" strike="noStrike">
                <a:solidFill>
                  <a:srgbClr val="000000"/>
                </a:solidFill>
                <a:latin typeface="Century Schoolbook"/>
              </a:rPr>
              <a:t>I love to rise in a summer morn </a:t>
            </a:r>
            <a:br/>
            <a:r>
              <a:rPr b="0" lang="en-GB" sz="1800" spc="9" strike="noStrike">
                <a:solidFill>
                  <a:srgbClr val="000000"/>
                </a:solidFill>
                <a:latin typeface="Century Schoolbook"/>
              </a:rPr>
              <a:t>When the birds sing on every tree; </a:t>
            </a:r>
            <a:br/>
            <a:r>
              <a:rPr b="0" lang="en-GB" sz="1800" spc="9" strike="noStrike">
                <a:solidFill>
                  <a:srgbClr val="000000"/>
                </a:solidFill>
                <a:latin typeface="Century Schoolbook"/>
              </a:rPr>
              <a:t>The distant huntsman winds his horn, </a:t>
            </a:r>
            <a:br/>
            <a:r>
              <a:rPr b="0" lang="en-GB" sz="1800" spc="9" strike="noStrike">
                <a:solidFill>
                  <a:srgbClr val="000000"/>
                </a:solidFill>
                <a:latin typeface="Century Schoolbook"/>
              </a:rPr>
              <a:t>And the sky-lark sings with me. </a:t>
            </a:r>
            <a:br/>
            <a:r>
              <a:rPr b="0" lang="en-GB" sz="1800" spc="9" strike="noStrike">
                <a:solidFill>
                  <a:srgbClr val="000000"/>
                </a:solidFill>
                <a:latin typeface="Century Schoolbook"/>
              </a:rPr>
              <a:t>O! what sweet company. </a:t>
            </a:r>
            <a:br/>
            <a:br/>
            <a:r>
              <a:rPr b="0" lang="en-GB" sz="1800" spc="9" strike="noStrike">
                <a:solidFill>
                  <a:srgbClr val="000000"/>
                </a:solidFill>
                <a:latin typeface="Century Schoolbook"/>
              </a:rPr>
              <a:t>But to go to school in a summer morn, </a:t>
            </a:r>
            <a:br/>
            <a:r>
              <a:rPr b="0" lang="en-GB" sz="1800" spc="9" strike="noStrike">
                <a:solidFill>
                  <a:srgbClr val="000000"/>
                </a:solidFill>
                <a:latin typeface="Century Schoolbook"/>
              </a:rPr>
              <a:t>O! it drives all joy away; </a:t>
            </a:r>
            <a:br/>
            <a:r>
              <a:rPr b="0" lang="en-GB" sz="1800" spc="9" strike="noStrike">
                <a:solidFill>
                  <a:srgbClr val="000000"/>
                </a:solidFill>
                <a:latin typeface="Century Schoolbook"/>
              </a:rPr>
              <a:t>Under a cruel eye outworn, </a:t>
            </a:r>
            <a:br/>
            <a:r>
              <a:rPr b="0" lang="en-GB" sz="1800" spc="9" strike="noStrike">
                <a:solidFill>
                  <a:srgbClr val="000000"/>
                </a:solidFill>
                <a:latin typeface="Century Schoolbook"/>
              </a:rPr>
              <a:t>The little ones spend the day </a:t>
            </a:r>
            <a:br/>
            <a:r>
              <a:rPr b="0" lang="en-GB" sz="1800" spc="9" strike="noStrike">
                <a:solidFill>
                  <a:srgbClr val="000000"/>
                </a:solidFill>
                <a:latin typeface="Century Schoolbook"/>
              </a:rPr>
              <a:t>In sighing and dismay. </a:t>
            </a:r>
            <a:br/>
            <a:br/>
            <a:r>
              <a:rPr b="0" lang="en-GB" sz="1800" spc="9" strike="noStrike">
                <a:solidFill>
                  <a:srgbClr val="000000"/>
                </a:solidFill>
                <a:latin typeface="Century Schoolbook"/>
              </a:rPr>
              <a:t>Ah! then at times I drooping sit, </a:t>
            </a:r>
            <a:br/>
            <a:r>
              <a:rPr b="0" lang="en-GB" sz="1800" spc="9" strike="noStrike">
                <a:solidFill>
                  <a:srgbClr val="000000"/>
                </a:solidFill>
                <a:latin typeface="Century Schoolbook"/>
              </a:rPr>
              <a:t>And spend many an anxious hour, </a:t>
            </a:r>
            <a:br/>
            <a:r>
              <a:rPr b="0" lang="en-GB" sz="1800" spc="9" strike="noStrike">
                <a:solidFill>
                  <a:srgbClr val="000000"/>
                </a:solidFill>
                <a:latin typeface="Century Schoolbook"/>
              </a:rPr>
              <a:t>Nor in my book can I take delight, </a:t>
            </a:r>
            <a:br/>
            <a:r>
              <a:rPr b="0" lang="en-GB" sz="1800" spc="9" strike="noStrike">
                <a:solidFill>
                  <a:srgbClr val="000000"/>
                </a:solidFill>
                <a:latin typeface="Century Schoolbook"/>
              </a:rPr>
              <a:t>Nor sit in learning's bower, </a:t>
            </a:r>
            <a:br/>
            <a:r>
              <a:rPr b="0" lang="en-GB" sz="1800" spc="9" strike="noStrike">
                <a:solidFill>
                  <a:srgbClr val="000000"/>
                </a:solidFill>
                <a:latin typeface="Century Schoolbook"/>
              </a:rPr>
              <a:t>Worn thro' with the dreary shower. </a:t>
            </a:r>
            <a:br/>
            <a:endParaRPr b="0" lang="en-US" sz="1800" spc="9" strike="noStrike">
              <a:solidFill>
                <a:srgbClr val="000000"/>
              </a:solidFill>
              <a:latin typeface="Century Schoolbook"/>
            </a:endParaRPr>
          </a:p>
        </p:txBody>
      </p:sp>
      <p:sp>
        <p:nvSpPr>
          <p:cNvPr id="495" name="CustomShape 3"/>
          <p:cNvSpPr/>
          <p:nvPr/>
        </p:nvSpPr>
        <p:spPr>
          <a:xfrm>
            <a:off x="4575240" y="997200"/>
            <a:ext cx="5039640" cy="4753080"/>
          </a:xfrm>
          <a:prstGeom prst="rect">
            <a:avLst/>
          </a:prstGeom>
          <a:noFill/>
          <a:ln>
            <a:noFill/>
          </a:ln>
        </p:spPr>
        <p:style>
          <a:lnRef idx="0"/>
          <a:fillRef idx="0"/>
          <a:effectRef idx="0"/>
          <a:fontRef idx="minor"/>
        </p:style>
      </p:sp>
      <p:sp>
        <p:nvSpPr>
          <p:cNvPr id="496" name="TextShape 4"/>
          <p:cNvSpPr txBox="1"/>
          <p:nvPr/>
        </p:nvSpPr>
        <p:spPr>
          <a:xfrm>
            <a:off x="4680000" y="288000"/>
            <a:ext cx="4464000" cy="5028120"/>
          </a:xfrm>
          <a:prstGeom prst="rect">
            <a:avLst/>
          </a:prstGeom>
          <a:noFill/>
          <a:ln>
            <a:noFill/>
          </a:ln>
        </p:spPr>
        <p:txBody>
          <a:bodyPr lIns="90000" rIns="90000" tIns="45000" bIns="45000">
            <a:noAutofit/>
          </a:bodyPr>
          <a:p>
            <a:pPr>
              <a:lnSpc>
                <a:spcPct val="100000"/>
              </a:lnSpc>
            </a:pPr>
            <a:r>
              <a:rPr b="0" lang="en-GB" sz="1800" spc="-1" strike="noStrike">
                <a:solidFill>
                  <a:srgbClr val="000000"/>
                </a:solidFill>
                <a:latin typeface="Century Schoolbook"/>
              </a:rPr>
              <a:t>How can the bird that is born for joy </a:t>
            </a:r>
            <a:br/>
            <a:r>
              <a:rPr b="0" lang="en-GB" sz="1800" spc="-1" strike="noStrike">
                <a:solidFill>
                  <a:srgbClr val="000000"/>
                </a:solidFill>
                <a:latin typeface="Century Schoolbook"/>
              </a:rPr>
              <a:t>Sit in a cage and sing? </a:t>
            </a:r>
            <a:br/>
            <a:r>
              <a:rPr b="0" lang="en-GB" sz="1800" spc="-1" strike="noStrike">
                <a:solidFill>
                  <a:srgbClr val="000000"/>
                </a:solidFill>
                <a:latin typeface="Century Schoolbook"/>
              </a:rPr>
              <a:t>How can a child, when fears annoy, </a:t>
            </a:r>
            <a:br/>
            <a:r>
              <a:rPr b="0" lang="en-GB" sz="1800" spc="-1" strike="noStrike">
                <a:solidFill>
                  <a:srgbClr val="000000"/>
                </a:solidFill>
                <a:latin typeface="Century Schoolbook"/>
              </a:rPr>
              <a:t>But droop his tender wing, </a:t>
            </a:r>
            <a:br/>
            <a:r>
              <a:rPr b="0" lang="en-GB" sz="1800" spc="-1" strike="noStrike">
                <a:solidFill>
                  <a:srgbClr val="000000"/>
                </a:solidFill>
                <a:latin typeface="Century Schoolbook"/>
              </a:rPr>
              <a:t>And forget his youthful spring? </a:t>
            </a:r>
            <a:br/>
            <a:r>
              <a:rPr b="0" lang="en-GB" sz="1800" spc="-1" strike="noStrike">
                <a:solidFill>
                  <a:srgbClr val="000000"/>
                </a:solidFill>
                <a:latin typeface="Century Schoolbook"/>
              </a:rPr>
              <a:t> </a:t>
            </a:r>
            <a:br/>
            <a:r>
              <a:rPr b="0" lang="en-GB" sz="1800" spc="-1" strike="noStrike">
                <a:solidFill>
                  <a:srgbClr val="000000"/>
                </a:solidFill>
                <a:latin typeface="Century Schoolbook"/>
              </a:rPr>
              <a:t>O! father &amp; mother, if buds are nip'd </a:t>
            </a:r>
            <a:br/>
            <a:r>
              <a:rPr b="0" lang="en-GB" sz="1800" spc="-1" strike="noStrike">
                <a:solidFill>
                  <a:srgbClr val="000000"/>
                </a:solidFill>
                <a:latin typeface="Century Schoolbook"/>
              </a:rPr>
              <a:t>And blossoms blown away, </a:t>
            </a:r>
            <a:br/>
            <a:r>
              <a:rPr b="0" lang="en-GB" sz="1800" spc="-1" strike="noStrike">
                <a:solidFill>
                  <a:srgbClr val="000000"/>
                </a:solidFill>
                <a:latin typeface="Century Schoolbook"/>
              </a:rPr>
              <a:t>And if the tender plants are strip'd </a:t>
            </a:r>
            <a:br/>
            <a:r>
              <a:rPr b="0" lang="en-GB" sz="1800" spc="-1" strike="noStrike">
                <a:solidFill>
                  <a:srgbClr val="000000"/>
                </a:solidFill>
                <a:latin typeface="Century Schoolbook"/>
              </a:rPr>
              <a:t>Of their joy in the springing day, </a:t>
            </a:r>
            <a:br/>
            <a:r>
              <a:rPr b="0" lang="en-GB" sz="1800" spc="-1" strike="noStrike">
                <a:solidFill>
                  <a:srgbClr val="000000"/>
                </a:solidFill>
                <a:latin typeface="Century Schoolbook"/>
              </a:rPr>
              <a:t>By sorrow and care's dismay, </a:t>
            </a:r>
            <a:br/>
            <a:r>
              <a:rPr b="0" lang="en-GB" sz="1800" spc="-1" strike="noStrike">
                <a:solidFill>
                  <a:srgbClr val="000000"/>
                </a:solidFill>
                <a:latin typeface="Century Schoolbook"/>
              </a:rPr>
              <a:t> </a:t>
            </a:r>
            <a:br/>
            <a:r>
              <a:rPr b="0" lang="en-GB" sz="1800" spc="-1" strike="noStrike">
                <a:solidFill>
                  <a:srgbClr val="000000"/>
                </a:solidFill>
                <a:latin typeface="Century Schoolbook"/>
              </a:rPr>
              <a:t>How shall the summer arise in joy, </a:t>
            </a:r>
            <a:br/>
            <a:r>
              <a:rPr b="0" lang="en-GB" sz="1800" spc="-1" strike="noStrike">
                <a:solidFill>
                  <a:srgbClr val="000000"/>
                </a:solidFill>
                <a:latin typeface="Century Schoolbook"/>
              </a:rPr>
              <a:t>Or the summer fruits appear? </a:t>
            </a:r>
            <a:br/>
            <a:r>
              <a:rPr b="0" lang="en-GB" sz="1800" spc="-1" strike="noStrike">
                <a:solidFill>
                  <a:srgbClr val="000000"/>
                </a:solidFill>
                <a:latin typeface="Century Schoolbook"/>
              </a:rPr>
              <a:t>Or how shall we gather what griefs destroy, </a:t>
            </a:r>
            <a:br/>
            <a:r>
              <a:rPr b="0" lang="en-GB" sz="1800" spc="-1" strike="noStrike">
                <a:solidFill>
                  <a:srgbClr val="000000"/>
                </a:solidFill>
                <a:latin typeface="Century Schoolbook"/>
              </a:rPr>
              <a:t>Or bless the mellowing year, </a:t>
            </a:r>
            <a:br/>
            <a:r>
              <a:rPr b="0" lang="en-GB" sz="1800" spc="-1" strike="noStrike">
                <a:solidFill>
                  <a:srgbClr val="000000"/>
                </a:solidFill>
                <a:latin typeface="Century Schoolbook"/>
              </a:rPr>
              <a:t>When the blasts of winter appear?</a:t>
            </a:r>
            <a:endParaRPr b="0" lang="en-GB" sz="1800" spc="-1" strike="noStrike">
              <a:latin typeface="Gill Sans MT"/>
            </a:endParaRPr>
          </a:p>
        </p:txBody>
      </p:sp>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7" name="TextShape 1"/>
          <p:cNvSpPr txBox="1"/>
          <p:nvPr/>
        </p:nvSpPr>
        <p:spPr>
          <a:xfrm>
            <a:off x="1043280" y="302400"/>
            <a:ext cx="8013240" cy="1095480"/>
          </a:xfrm>
          <a:prstGeom prst="rect">
            <a:avLst/>
          </a:prstGeom>
          <a:noFill/>
          <a:ln>
            <a:noFill/>
          </a:ln>
        </p:spPr>
        <p:txBody>
          <a:bodyPr anchor="b">
            <a:noAutofit/>
          </a:bodyPr>
          <a:p>
            <a:pPr>
              <a:lnSpc>
                <a:spcPct val="90000"/>
              </a:lnSpc>
            </a:pPr>
            <a:r>
              <a:rPr b="0" lang="en-GB" sz="4000" spc="-52" strike="noStrike">
                <a:solidFill>
                  <a:srgbClr val="000000"/>
                </a:solidFill>
                <a:latin typeface="Century Schoolbook"/>
              </a:rPr>
              <a:t>Creating tone when reading</a:t>
            </a:r>
            <a:endParaRPr b="0" lang="en-US" sz="4000" spc="-1" strike="noStrike">
              <a:solidFill>
                <a:srgbClr val="000000"/>
              </a:solidFill>
              <a:latin typeface="Century Schoolbook"/>
            </a:endParaRPr>
          </a:p>
        </p:txBody>
      </p:sp>
      <p:sp>
        <p:nvSpPr>
          <p:cNvPr id="498" name="TextShape 2"/>
          <p:cNvSpPr txBox="1"/>
          <p:nvPr/>
        </p:nvSpPr>
        <p:spPr>
          <a:xfrm>
            <a:off x="903960" y="1722240"/>
            <a:ext cx="3704040" cy="3029760"/>
          </a:xfrm>
          <a:prstGeom prst="rect">
            <a:avLst/>
          </a:prstGeom>
          <a:noFill/>
          <a:ln>
            <a:noFill/>
          </a:ln>
        </p:spPr>
        <p:txBody>
          <a:bodyPr>
            <a:noAutofit/>
          </a:bodyPr>
          <a:p>
            <a:pPr marL="182880" indent="-182520">
              <a:lnSpc>
                <a:spcPct val="95000"/>
              </a:lnSpc>
              <a:spcBef>
                <a:spcPts val="1400"/>
              </a:spcBef>
              <a:spcAft>
                <a:spcPts val="201"/>
              </a:spcAft>
              <a:tabLst>
                <a:tab algn="l" pos="0"/>
              </a:tabLst>
            </a:pPr>
            <a:r>
              <a:rPr b="0" lang="en-GB" sz="2000" spc="9" strike="noStrike">
                <a:solidFill>
                  <a:srgbClr val="000000"/>
                </a:solidFill>
                <a:latin typeface="Century Schoolbook"/>
              </a:rPr>
              <a:t>What does it mean to create tone when you are reading?</a:t>
            </a:r>
            <a:endParaRPr b="0" lang="en-US" sz="2000" spc="9" strike="noStrike">
              <a:solidFill>
                <a:srgbClr val="000000"/>
              </a:solidFill>
              <a:latin typeface="Century Schoolbook"/>
            </a:endParaRPr>
          </a:p>
          <a:p>
            <a:pPr marL="182880" indent="-182520">
              <a:lnSpc>
                <a:spcPct val="95000"/>
              </a:lnSpc>
              <a:spcBef>
                <a:spcPts val="1400"/>
              </a:spcBef>
              <a:spcAft>
                <a:spcPts val="201"/>
              </a:spcAft>
              <a:tabLst>
                <a:tab algn="l" pos="0"/>
              </a:tabLst>
            </a:pPr>
            <a:r>
              <a:rPr b="0" lang="en-GB" sz="2000" spc="9" strike="noStrike">
                <a:solidFill>
                  <a:srgbClr val="000000"/>
                </a:solidFill>
                <a:latin typeface="Century Schoolbook"/>
              </a:rPr>
              <a:t>How do you create a </a:t>
            </a:r>
            <a:r>
              <a:rPr b="1" lang="en-GB" sz="2000" spc="9" strike="noStrike">
                <a:solidFill>
                  <a:srgbClr val="000000"/>
                </a:solidFill>
                <a:latin typeface="Century Schoolbook"/>
              </a:rPr>
              <a:t>sad</a:t>
            </a:r>
            <a:r>
              <a:rPr b="0" lang="en-GB" sz="2000" spc="9" strike="noStrike">
                <a:solidFill>
                  <a:srgbClr val="000000"/>
                </a:solidFill>
                <a:latin typeface="Century Schoolbook"/>
              </a:rPr>
              <a:t> or depressing tone when you are reading?</a:t>
            </a:r>
            <a:endParaRPr b="0" lang="en-US" sz="2000" spc="9" strike="noStrike">
              <a:solidFill>
                <a:srgbClr val="000000"/>
              </a:solidFill>
              <a:latin typeface="Century Schoolbook"/>
            </a:endParaRPr>
          </a:p>
          <a:p>
            <a:pPr marL="182880" indent="-182520">
              <a:lnSpc>
                <a:spcPct val="95000"/>
              </a:lnSpc>
              <a:spcBef>
                <a:spcPts val="1400"/>
              </a:spcBef>
              <a:spcAft>
                <a:spcPts val="201"/>
              </a:spcAft>
              <a:tabLst>
                <a:tab algn="l" pos="0"/>
              </a:tabLst>
            </a:pPr>
            <a:r>
              <a:rPr b="0" lang="en-GB" sz="2000" spc="9" strike="noStrike">
                <a:solidFill>
                  <a:srgbClr val="000000"/>
                </a:solidFill>
                <a:latin typeface="Century Schoolbook"/>
              </a:rPr>
              <a:t>How do you create a </a:t>
            </a:r>
            <a:r>
              <a:rPr b="1" lang="en-GB" sz="2000" spc="9" strike="noStrike">
                <a:solidFill>
                  <a:srgbClr val="000000"/>
                </a:solidFill>
                <a:latin typeface="Century Schoolbook"/>
              </a:rPr>
              <a:t>happy</a:t>
            </a:r>
            <a:r>
              <a:rPr b="0" lang="en-GB" sz="2000" spc="9" strike="noStrike">
                <a:solidFill>
                  <a:srgbClr val="000000"/>
                </a:solidFill>
                <a:latin typeface="Century Schoolbook"/>
              </a:rPr>
              <a:t> or upbeat tone when you are reading?</a:t>
            </a:r>
            <a:endParaRPr b="0" lang="en-US" sz="2000" spc="9" strike="noStrike">
              <a:solidFill>
                <a:srgbClr val="000000"/>
              </a:solidFill>
              <a:latin typeface="Century Schoolbook"/>
            </a:endParaRPr>
          </a:p>
          <a:p>
            <a:pPr>
              <a:lnSpc>
                <a:spcPct val="95000"/>
              </a:lnSpc>
              <a:spcBef>
                <a:spcPts val="1400"/>
              </a:spcBef>
              <a:spcAft>
                <a:spcPts val="201"/>
              </a:spcAft>
              <a:tabLst>
                <a:tab algn="l" pos="0"/>
              </a:tabLst>
            </a:pPr>
            <a:endParaRPr b="0" lang="en-US" sz="2000" spc="9" strike="noStrike">
              <a:solidFill>
                <a:srgbClr val="000000"/>
              </a:solidFill>
              <a:latin typeface="Century Schoolbook"/>
            </a:endParaRPr>
          </a:p>
        </p:txBody>
      </p:sp>
      <p:sp>
        <p:nvSpPr>
          <p:cNvPr id="499" name="TextShape 3"/>
          <p:cNvSpPr txBox="1"/>
          <p:nvPr/>
        </p:nvSpPr>
        <p:spPr>
          <a:xfrm>
            <a:off x="5065200" y="1794240"/>
            <a:ext cx="3704040" cy="3029760"/>
          </a:xfrm>
          <a:prstGeom prst="rect">
            <a:avLst/>
          </a:prstGeom>
          <a:noFill/>
          <a:ln>
            <a:noFill/>
          </a:ln>
        </p:spPr>
        <p:txBody>
          <a:bodyPr>
            <a:noAutofit/>
          </a:bodyPr>
          <a:p>
            <a:pPr marL="182880" indent="-182520">
              <a:lnSpc>
                <a:spcPct val="95000"/>
              </a:lnSpc>
              <a:spcBef>
                <a:spcPts val="1400"/>
              </a:spcBef>
              <a:spcAft>
                <a:spcPts val="201"/>
              </a:spcAft>
              <a:tabLst>
                <a:tab algn="l" pos="0"/>
              </a:tabLst>
            </a:pPr>
            <a:r>
              <a:rPr b="0" lang="en-GB" sz="2000" spc="9" strike="noStrike">
                <a:solidFill>
                  <a:srgbClr val="000000"/>
                </a:solidFill>
                <a:latin typeface="Century Schoolbook"/>
              </a:rPr>
              <a:t>Read the first stanza in an </a:t>
            </a:r>
            <a:r>
              <a:rPr b="1" lang="en-GB" sz="2000" spc="9" strike="noStrike">
                <a:solidFill>
                  <a:srgbClr val="000000"/>
                </a:solidFill>
                <a:latin typeface="Century Schoolbook"/>
              </a:rPr>
              <a:t>angry</a:t>
            </a:r>
            <a:r>
              <a:rPr b="0" lang="en-GB" sz="2000" spc="9" strike="noStrike">
                <a:solidFill>
                  <a:srgbClr val="000000"/>
                </a:solidFill>
                <a:latin typeface="Century Schoolbook"/>
              </a:rPr>
              <a:t> tone</a:t>
            </a:r>
            <a:endParaRPr b="0" lang="en-US" sz="2000" spc="9" strike="noStrike">
              <a:solidFill>
                <a:srgbClr val="000000"/>
              </a:solidFill>
              <a:latin typeface="Century Schoolbook"/>
            </a:endParaRPr>
          </a:p>
          <a:p>
            <a:pPr marL="182880" indent="-182520">
              <a:lnSpc>
                <a:spcPct val="95000"/>
              </a:lnSpc>
              <a:spcBef>
                <a:spcPts val="1400"/>
              </a:spcBef>
              <a:spcAft>
                <a:spcPts val="201"/>
              </a:spcAft>
              <a:tabLst>
                <a:tab algn="l" pos="0"/>
              </a:tabLst>
            </a:pPr>
            <a:r>
              <a:rPr b="0" lang="en-GB" sz="2000" spc="9" strike="noStrike">
                <a:solidFill>
                  <a:srgbClr val="000000"/>
                </a:solidFill>
                <a:latin typeface="Century Schoolbook"/>
              </a:rPr>
              <a:t>Read the second stanza in a </a:t>
            </a:r>
            <a:r>
              <a:rPr b="1" lang="en-GB" sz="2000" spc="9" strike="noStrike">
                <a:solidFill>
                  <a:srgbClr val="000000"/>
                </a:solidFill>
                <a:latin typeface="Century Schoolbook"/>
              </a:rPr>
              <a:t>soft</a:t>
            </a:r>
            <a:r>
              <a:rPr b="0" lang="en-GB" sz="2000" spc="9" strike="noStrike">
                <a:solidFill>
                  <a:srgbClr val="000000"/>
                </a:solidFill>
                <a:latin typeface="Century Schoolbook"/>
              </a:rPr>
              <a:t> tone.</a:t>
            </a:r>
            <a:endParaRPr b="0" lang="en-US" sz="2000" spc="9" strike="noStrike">
              <a:solidFill>
                <a:srgbClr val="000000"/>
              </a:solidFill>
              <a:latin typeface="Century Schoolbook"/>
            </a:endParaRPr>
          </a:p>
          <a:p>
            <a:pPr marL="182880" indent="-182520">
              <a:lnSpc>
                <a:spcPct val="95000"/>
              </a:lnSpc>
              <a:spcBef>
                <a:spcPts val="1400"/>
              </a:spcBef>
              <a:spcAft>
                <a:spcPts val="201"/>
              </a:spcAft>
              <a:tabLst>
                <a:tab algn="l" pos="0"/>
              </a:tabLst>
            </a:pPr>
            <a:r>
              <a:rPr b="0" lang="en-GB" sz="2000" spc="9" strike="noStrike">
                <a:solidFill>
                  <a:srgbClr val="000000"/>
                </a:solidFill>
                <a:latin typeface="Century Schoolbook"/>
              </a:rPr>
              <a:t>How should this section of poem be read and how do you know?</a:t>
            </a:r>
            <a:endParaRPr b="0" lang="en-US" sz="2000" spc="9" strike="noStrike">
              <a:solidFill>
                <a:srgbClr val="000000"/>
              </a:solidFill>
              <a:latin typeface="Century Schoolbook"/>
            </a:endParaRPr>
          </a:p>
          <a:p>
            <a:pPr>
              <a:lnSpc>
                <a:spcPct val="95000"/>
              </a:lnSpc>
              <a:spcBef>
                <a:spcPts val="1400"/>
              </a:spcBef>
              <a:spcAft>
                <a:spcPts val="201"/>
              </a:spcAft>
              <a:tabLst>
                <a:tab algn="l" pos="0"/>
              </a:tabLst>
            </a:pPr>
            <a:endParaRPr b="0" lang="en-US" sz="2000" spc="9" strike="noStrike">
              <a:solidFill>
                <a:srgbClr val="000000"/>
              </a:solidFill>
              <a:latin typeface="Century Schoolbook"/>
            </a:endParaRPr>
          </a:p>
        </p:txBody>
      </p:sp>
    </p:spTree>
  </p:cSld>
  <mc:AlternateContent>
    <mc:Choice Requires="p14">
      <p:transition spd="slow" p14:dur="2000"/>
    </mc:Choice>
    <mc:Fallback>
      <p:transition spd="slow"/>
    </mc:Fallback>
  </mc:AlternateContent>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0" name="TextShape 1"/>
          <p:cNvSpPr txBox="1"/>
          <p:nvPr/>
        </p:nvSpPr>
        <p:spPr>
          <a:xfrm rot="5373600">
            <a:off x="6560640" y="2998800"/>
            <a:ext cx="6288120" cy="525600"/>
          </a:xfrm>
          <a:prstGeom prst="rect">
            <a:avLst/>
          </a:prstGeom>
          <a:noFill/>
          <a:ln>
            <a:noFill/>
          </a:ln>
        </p:spPr>
        <p:txBody>
          <a:bodyPr anchor="b">
            <a:normAutofit/>
          </a:bodyPr>
          <a:p>
            <a:pPr>
              <a:lnSpc>
                <a:spcPct val="90000"/>
              </a:lnSpc>
            </a:pPr>
            <a:r>
              <a:rPr b="1" lang="en-US" sz="2400" spc="-52" strike="noStrike">
                <a:solidFill>
                  <a:srgbClr val="ffffff"/>
                </a:solidFill>
                <a:latin typeface="Century Schoolbook"/>
              </a:rPr>
              <a:t>‘</a:t>
            </a:r>
            <a:r>
              <a:rPr b="1" lang="en-US" sz="2400" spc="-52" strike="noStrike">
                <a:solidFill>
                  <a:srgbClr val="ffffff"/>
                </a:solidFill>
                <a:latin typeface="Century Schoolbook"/>
              </a:rPr>
              <a:t>The Schoolboy’ by William Blake</a:t>
            </a:r>
            <a:endParaRPr b="0" lang="en-US" sz="2400" spc="-1" strike="noStrike">
              <a:solidFill>
                <a:srgbClr val="000000"/>
              </a:solidFill>
              <a:latin typeface="Century Schoolbook"/>
            </a:endParaRPr>
          </a:p>
        </p:txBody>
      </p:sp>
      <p:sp>
        <p:nvSpPr>
          <p:cNvPr id="501" name="TextShape 2"/>
          <p:cNvSpPr txBox="1"/>
          <p:nvPr/>
        </p:nvSpPr>
        <p:spPr>
          <a:xfrm>
            <a:off x="144000" y="218520"/>
            <a:ext cx="4341960" cy="5181480"/>
          </a:xfrm>
          <a:prstGeom prst="rect">
            <a:avLst/>
          </a:prstGeom>
          <a:noFill/>
          <a:ln>
            <a:noFill/>
          </a:ln>
        </p:spPr>
        <p:txBody>
          <a:bodyPr>
            <a:noAutofit/>
          </a:bodyPr>
          <a:p>
            <a:pPr>
              <a:lnSpc>
                <a:spcPct val="95000"/>
              </a:lnSpc>
              <a:spcAft>
                <a:spcPts val="201"/>
              </a:spcAft>
              <a:tabLst>
                <a:tab algn="l" pos="0"/>
              </a:tabLst>
            </a:pPr>
            <a:r>
              <a:rPr b="0" lang="en-GB" sz="1800" spc="9" strike="noStrike">
                <a:solidFill>
                  <a:srgbClr val="000000"/>
                </a:solidFill>
                <a:latin typeface="Century Schoolbook"/>
              </a:rPr>
              <a:t>I love to rise in a summer morn </a:t>
            </a:r>
            <a:br/>
            <a:r>
              <a:rPr b="0" lang="en-GB" sz="1800" spc="9" strike="noStrike">
                <a:solidFill>
                  <a:srgbClr val="000000"/>
                </a:solidFill>
                <a:latin typeface="Century Schoolbook"/>
              </a:rPr>
              <a:t>When the birds sing on every tree; </a:t>
            </a:r>
            <a:br/>
            <a:r>
              <a:rPr b="0" lang="en-GB" sz="1800" spc="9" strike="noStrike">
                <a:solidFill>
                  <a:srgbClr val="000000"/>
                </a:solidFill>
                <a:latin typeface="Century Schoolbook"/>
              </a:rPr>
              <a:t>The distant huntsman winds his horn, </a:t>
            </a:r>
            <a:br/>
            <a:r>
              <a:rPr b="0" lang="en-GB" sz="1800" spc="9" strike="noStrike">
                <a:solidFill>
                  <a:srgbClr val="000000"/>
                </a:solidFill>
                <a:latin typeface="Century Schoolbook"/>
              </a:rPr>
              <a:t>And the sky-lark sings with me. </a:t>
            </a:r>
            <a:br/>
            <a:r>
              <a:rPr b="0" lang="en-GB" sz="1800" spc="9" strike="noStrike">
                <a:solidFill>
                  <a:srgbClr val="000000"/>
                </a:solidFill>
                <a:latin typeface="Century Schoolbook"/>
              </a:rPr>
              <a:t>O! what sweet company. </a:t>
            </a:r>
            <a:br/>
            <a:br/>
            <a:r>
              <a:rPr b="0" lang="en-GB" sz="1800" spc="9" strike="noStrike">
                <a:solidFill>
                  <a:srgbClr val="000000"/>
                </a:solidFill>
                <a:latin typeface="Century Schoolbook"/>
              </a:rPr>
              <a:t>But to go to school in a summer morn, </a:t>
            </a:r>
            <a:br/>
            <a:r>
              <a:rPr b="0" lang="en-GB" sz="1800" spc="9" strike="noStrike">
                <a:solidFill>
                  <a:srgbClr val="000000"/>
                </a:solidFill>
                <a:latin typeface="Century Schoolbook"/>
              </a:rPr>
              <a:t>O! it drives all joy away; </a:t>
            </a:r>
            <a:br/>
            <a:r>
              <a:rPr b="0" lang="en-GB" sz="1800" spc="9" strike="noStrike">
                <a:solidFill>
                  <a:srgbClr val="000000"/>
                </a:solidFill>
                <a:latin typeface="Century Schoolbook"/>
              </a:rPr>
              <a:t>Under a cruel eye outworn, </a:t>
            </a:r>
            <a:br/>
            <a:r>
              <a:rPr b="0" lang="en-GB" sz="1800" spc="9" strike="noStrike">
                <a:solidFill>
                  <a:srgbClr val="000000"/>
                </a:solidFill>
                <a:latin typeface="Century Schoolbook"/>
              </a:rPr>
              <a:t>The little ones spend the day </a:t>
            </a:r>
            <a:br/>
            <a:r>
              <a:rPr b="0" lang="en-GB" sz="1800" spc="9" strike="noStrike">
                <a:solidFill>
                  <a:srgbClr val="000000"/>
                </a:solidFill>
                <a:latin typeface="Century Schoolbook"/>
              </a:rPr>
              <a:t>In sighing and dismay. </a:t>
            </a:r>
            <a:br/>
            <a:br/>
            <a:r>
              <a:rPr b="0" lang="en-GB" sz="1800" spc="9" strike="noStrike">
                <a:solidFill>
                  <a:srgbClr val="000000"/>
                </a:solidFill>
                <a:latin typeface="Century Schoolbook"/>
              </a:rPr>
              <a:t>Ah! then at times I drooping sit, </a:t>
            </a:r>
            <a:br/>
            <a:r>
              <a:rPr b="0" lang="en-GB" sz="1800" spc="9" strike="noStrike">
                <a:solidFill>
                  <a:srgbClr val="000000"/>
                </a:solidFill>
                <a:latin typeface="Century Schoolbook"/>
              </a:rPr>
              <a:t>And spend many an anxious hour, </a:t>
            </a:r>
            <a:br/>
            <a:r>
              <a:rPr b="0" lang="en-GB" sz="1800" spc="9" strike="noStrike">
                <a:solidFill>
                  <a:srgbClr val="000000"/>
                </a:solidFill>
                <a:latin typeface="Century Schoolbook"/>
              </a:rPr>
              <a:t>Nor in my book can I take delight, </a:t>
            </a:r>
            <a:br/>
            <a:r>
              <a:rPr b="0" lang="en-GB" sz="1800" spc="9" strike="noStrike">
                <a:solidFill>
                  <a:srgbClr val="000000"/>
                </a:solidFill>
                <a:latin typeface="Century Schoolbook"/>
              </a:rPr>
              <a:t>Nor sit in learning's bower, </a:t>
            </a:r>
            <a:br/>
            <a:r>
              <a:rPr b="0" lang="en-GB" sz="1800" spc="9" strike="noStrike">
                <a:solidFill>
                  <a:srgbClr val="000000"/>
                </a:solidFill>
                <a:latin typeface="Century Schoolbook"/>
              </a:rPr>
              <a:t>Worn thro' with the dreary shower. </a:t>
            </a:r>
            <a:br/>
            <a:endParaRPr b="0" lang="en-US" sz="1800" spc="9" strike="noStrike">
              <a:solidFill>
                <a:srgbClr val="000000"/>
              </a:solidFill>
              <a:latin typeface="Century Schoolbook"/>
            </a:endParaRPr>
          </a:p>
        </p:txBody>
      </p:sp>
      <p:sp>
        <p:nvSpPr>
          <p:cNvPr id="502" name="CustomShape 3"/>
          <p:cNvSpPr/>
          <p:nvPr/>
        </p:nvSpPr>
        <p:spPr>
          <a:xfrm>
            <a:off x="4575240" y="997200"/>
            <a:ext cx="5039640" cy="4753080"/>
          </a:xfrm>
          <a:prstGeom prst="rect">
            <a:avLst/>
          </a:prstGeom>
          <a:noFill/>
          <a:ln>
            <a:noFill/>
          </a:ln>
        </p:spPr>
        <p:style>
          <a:lnRef idx="0"/>
          <a:fillRef idx="0"/>
          <a:effectRef idx="0"/>
          <a:fontRef idx="minor"/>
        </p:style>
      </p:sp>
      <p:sp>
        <p:nvSpPr>
          <p:cNvPr id="503" name="TextShape 4"/>
          <p:cNvSpPr txBox="1"/>
          <p:nvPr/>
        </p:nvSpPr>
        <p:spPr>
          <a:xfrm>
            <a:off x="4680000" y="288000"/>
            <a:ext cx="4464000" cy="5028120"/>
          </a:xfrm>
          <a:prstGeom prst="rect">
            <a:avLst/>
          </a:prstGeom>
          <a:noFill/>
          <a:ln>
            <a:noFill/>
          </a:ln>
        </p:spPr>
        <p:txBody>
          <a:bodyPr lIns="90000" rIns="90000" tIns="45000" bIns="45000">
            <a:noAutofit/>
          </a:bodyPr>
          <a:p>
            <a:pPr>
              <a:lnSpc>
                <a:spcPct val="100000"/>
              </a:lnSpc>
            </a:pPr>
            <a:r>
              <a:rPr b="0" lang="en-GB" sz="1800" spc="-1" strike="noStrike">
                <a:solidFill>
                  <a:srgbClr val="000000"/>
                </a:solidFill>
                <a:latin typeface="Century Schoolbook"/>
              </a:rPr>
              <a:t>How can the bird that is born for joy </a:t>
            </a:r>
            <a:br/>
            <a:r>
              <a:rPr b="0" lang="en-GB" sz="1800" spc="-1" strike="noStrike">
                <a:solidFill>
                  <a:srgbClr val="000000"/>
                </a:solidFill>
                <a:latin typeface="Century Schoolbook"/>
              </a:rPr>
              <a:t>Sit in a cage and sing? </a:t>
            </a:r>
            <a:br/>
            <a:r>
              <a:rPr b="0" lang="en-GB" sz="1800" spc="-1" strike="noStrike">
                <a:solidFill>
                  <a:srgbClr val="000000"/>
                </a:solidFill>
                <a:latin typeface="Century Schoolbook"/>
              </a:rPr>
              <a:t>How can a child, when fears annoy, </a:t>
            </a:r>
            <a:br/>
            <a:r>
              <a:rPr b="0" lang="en-GB" sz="1800" spc="-1" strike="noStrike">
                <a:solidFill>
                  <a:srgbClr val="000000"/>
                </a:solidFill>
                <a:latin typeface="Century Schoolbook"/>
              </a:rPr>
              <a:t>But droop his tender wing, </a:t>
            </a:r>
            <a:br/>
            <a:r>
              <a:rPr b="0" lang="en-GB" sz="1800" spc="-1" strike="noStrike">
                <a:solidFill>
                  <a:srgbClr val="000000"/>
                </a:solidFill>
                <a:latin typeface="Century Schoolbook"/>
              </a:rPr>
              <a:t>And forget his youthful spring? </a:t>
            </a:r>
            <a:br/>
            <a:r>
              <a:rPr b="0" lang="en-GB" sz="1800" spc="-1" strike="noStrike">
                <a:solidFill>
                  <a:srgbClr val="000000"/>
                </a:solidFill>
                <a:latin typeface="Century Schoolbook"/>
              </a:rPr>
              <a:t> </a:t>
            </a:r>
            <a:br/>
            <a:r>
              <a:rPr b="0" lang="en-GB" sz="1800" spc="-1" strike="noStrike">
                <a:solidFill>
                  <a:srgbClr val="000000"/>
                </a:solidFill>
                <a:latin typeface="Century Schoolbook"/>
              </a:rPr>
              <a:t>O! father &amp; mother, if buds are nip'd </a:t>
            </a:r>
            <a:br/>
            <a:r>
              <a:rPr b="0" lang="en-GB" sz="1800" spc="-1" strike="noStrike">
                <a:solidFill>
                  <a:srgbClr val="000000"/>
                </a:solidFill>
                <a:latin typeface="Century Schoolbook"/>
              </a:rPr>
              <a:t>And blossoms blown away, </a:t>
            </a:r>
            <a:br/>
            <a:r>
              <a:rPr b="0" lang="en-GB" sz="1800" spc="-1" strike="noStrike">
                <a:solidFill>
                  <a:srgbClr val="000000"/>
                </a:solidFill>
                <a:latin typeface="Century Schoolbook"/>
              </a:rPr>
              <a:t>And if the tender plants are strip'd </a:t>
            </a:r>
            <a:br/>
            <a:r>
              <a:rPr b="0" lang="en-GB" sz="1800" spc="-1" strike="noStrike">
                <a:solidFill>
                  <a:srgbClr val="000000"/>
                </a:solidFill>
                <a:latin typeface="Century Schoolbook"/>
              </a:rPr>
              <a:t>Of their joy in the springing day, </a:t>
            </a:r>
            <a:br/>
            <a:r>
              <a:rPr b="0" lang="en-GB" sz="1800" spc="-1" strike="noStrike">
                <a:solidFill>
                  <a:srgbClr val="000000"/>
                </a:solidFill>
                <a:latin typeface="Century Schoolbook"/>
              </a:rPr>
              <a:t>By sorrow and care's dismay, </a:t>
            </a:r>
            <a:br/>
            <a:r>
              <a:rPr b="0" lang="en-GB" sz="1800" spc="-1" strike="noStrike">
                <a:solidFill>
                  <a:srgbClr val="000000"/>
                </a:solidFill>
                <a:latin typeface="Century Schoolbook"/>
              </a:rPr>
              <a:t> </a:t>
            </a:r>
            <a:br/>
            <a:r>
              <a:rPr b="0" lang="en-GB" sz="1800" spc="-1" strike="noStrike">
                <a:solidFill>
                  <a:srgbClr val="000000"/>
                </a:solidFill>
                <a:latin typeface="Century Schoolbook"/>
              </a:rPr>
              <a:t>How shall the summer arise in joy, </a:t>
            </a:r>
            <a:br/>
            <a:r>
              <a:rPr b="0" lang="en-GB" sz="1800" spc="-1" strike="noStrike">
                <a:solidFill>
                  <a:srgbClr val="000000"/>
                </a:solidFill>
                <a:latin typeface="Century Schoolbook"/>
              </a:rPr>
              <a:t>Or the summer fruits appear? </a:t>
            </a:r>
            <a:br/>
            <a:r>
              <a:rPr b="0" lang="en-GB" sz="1800" spc="-1" strike="noStrike">
                <a:solidFill>
                  <a:srgbClr val="000000"/>
                </a:solidFill>
                <a:latin typeface="Century Schoolbook"/>
              </a:rPr>
              <a:t>Or how shall we gather what griefs destroy, </a:t>
            </a:r>
            <a:br/>
            <a:r>
              <a:rPr b="0" lang="en-GB" sz="1800" spc="-1" strike="noStrike">
                <a:solidFill>
                  <a:srgbClr val="000000"/>
                </a:solidFill>
                <a:latin typeface="Century Schoolbook"/>
              </a:rPr>
              <a:t>Or bless the mellowing year, </a:t>
            </a:r>
            <a:br/>
            <a:r>
              <a:rPr b="0" lang="en-GB" sz="1800" spc="-1" strike="noStrike">
                <a:solidFill>
                  <a:srgbClr val="000000"/>
                </a:solidFill>
                <a:latin typeface="Century Schoolbook"/>
              </a:rPr>
              <a:t>When the blasts of winter appear?</a:t>
            </a:r>
            <a:endParaRPr b="0" lang="en-GB" sz="1800" spc="-1" strike="noStrike">
              <a:latin typeface="Gill Sans MT"/>
            </a:endParaRPr>
          </a:p>
        </p:txBody>
      </p:sp>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4" name="TextShape 1"/>
          <p:cNvSpPr txBox="1"/>
          <p:nvPr/>
        </p:nvSpPr>
        <p:spPr>
          <a:xfrm>
            <a:off x="1043280" y="302400"/>
            <a:ext cx="8013240" cy="1095480"/>
          </a:xfrm>
          <a:prstGeom prst="rect">
            <a:avLst/>
          </a:prstGeom>
          <a:noFill/>
          <a:ln>
            <a:noFill/>
          </a:ln>
        </p:spPr>
        <p:txBody>
          <a:bodyPr anchor="b">
            <a:noAutofit/>
          </a:bodyPr>
          <a:p>
            <a:pPr>
              <a:lnSpc>
                <a:spcPct val="90000"/>
              </a:lnSpc>
            </a:pPr>
            <a:r>
              <a:rPr b="0" lang="en-GB" sz="4000" spc="-52" strike="noStrike">
                <a:solidFill>
                  <a:srgbClr val="000000"/>
                </a:solidFill>
                <a:latin typeface="Century Schoolbook"/>
              </a:rPr>
              <a:t>Connotation</a:t>
            </a:r>
            <a:endParaRPr b="0" lang="en-US" sz="4000" spc="-1" strike="noStrike">
              <a:solidFill>
                <a:srgbClr val="000000"/>
              </a:solidFill>
              <a:latin typeface="Century Schoolbook"/>
            </a:endParaRPr>
          </a:p>
        </p:txBody>
      </p:sp>
      <p:sp>
        <p:nvSpPr>
          <p:cNvPr id="505" name="TextShape 2"/>
          <p:cNvSpPr txBox="1"/>
          <p:nvPr/>
        </p:nvSpPr>
        <p:spPr>
          <a:xfrm>
            <a:off x="1043280" y="1512000"/>
            <a:ext cx="7106040" cy="3597120"/>
          </a:xfrm>
          <a:prstGeom prst="rect">
            <a:avLst/>
          </a:prstGeom>
          <a:noFill/>
          <a:ln>
            <a:noFill/>
          </a:ln>
        </p:spPr>
        <p:txBody>
          <a:bodyPr>
            <a:normAutofit/>
          </a:bodyPr>
          <a:p>
            <a:pPr marL="182880" indent="-182520">
              <a:lnSpc>
                <a:spcPct val="95000"/>
              </a:lnSpc>
              <a:spcBef>
                <a:spcPts val="1400"/>
              </a:spcBef>
              <a:spcAft>
                <a:spcPts val="201"/>
              </a:spcAft>
              <a:tabLst>
                <a:tab algn="l" pos="0"/>
              </a:tabLst>
            </a:pPr>
            <a:r>
              <a:rPr b="0" lang="en-GB" sz="2400" spc="9" strike="noStrike">
                <a:solidFill>
                  <a:srgbClr val="000000"/>
                </a:solidFill>
                <a:latin typeface="Century Schoolbook"/>
              </a:rPr>
              <a:t>Create a list of words from the second and third stanza of the poem that tell the reader that it should be read in a </a:t>
            </a:r>
            <a:r>
              <a:rPr b="1" lang="en-GB" sz="2400" spc="9" strike="noStrike">
                <a:solidFill>
                  <a:srgbClr val="000000"/>
                </a:solidFill>
                <a:latin typeface="Century Schoolbook"/>
              </a:rPr>
              <a:t>harder</a:t>
            </a:r>
            <a:r>
              <a:rPr b="0" lang="en-GB" sz="2400" spc="9" strike="noStrike">
                <a:solidFill>
                  <a:srgbClr val="000000"/>
                </a:solidFill>
                <a:latin typeface="Century Schoolbook"/>
              </a:rPr>
              <a:t> tone of voice.</a:t>
            </a:r>
            <a:endParaRPr b="0" lang="en-US" sz="2400" spc="9" strike="noStrike">
              <a:solidFill>
                <a:srgbClr val="000000"/>
              </a:solidFill>
              <a:latin typeface="Century Schoolbook"/>
            </a:endParaRPr>
          </a:p>
          <a:p>
            <a:pPr marL="182880" indent="-182520">
              <a:lnSpc>
                <a:spcPct val="95000"/>
              </a:lnSpc>
              <a:spcBef>
                <a:spcPts val="1400"/>
              </a:spcBef>
              <a:spcAft>
                <a:spcPts val="201"/>
              </a:spcAft>
              <a:tabLst>
                <a:tab algn="l" pos="0"/>
              </a:tabLst>
            </a:pPr>
            <a:endParaRPr b="0" lang="en-US" sz="2400" spc="9" strike="noStrike">
              <a:solidFill>
                <a:srgbClr val="000000"/>
              </a:solidFill>
              <a:latin typeface="Century Schoolbook"/>
            </a:endParaRPr>
          </a:p>
          <a:p>
            <a:pPr marL="182880" indent="-182520">
              <a:lnSpc>
                <a:spcPct val="95000"/>
              </a:lnSpc>
              <a:spcBef>
                <a:spcPts val="1400"/>
              </a:spcBef>
              <a:spcAft>
                <a:spcPts val="201"/>
              </a:spcAft>
              <a:tabLst>
                <a:tab algn="l" pos="0"/>
              </a:tabLst>
            </a:pPr>
            <a:r>
              <a:rPr b="0" lang="en-GB" sz="2400" spc="9" strike="noStrike">
                <a:solidFill>
                  <a:srgbClr val="000000"/>
                </a:solidFill>
                <a:latin typeface="Century Schoolbook"/>
              </a:rPr>
              <a:t>Next to the words you have written, write down connotations related to those words.</a:t>
            </a:r>
            <a:endParaRPr b="0" lang="en-US" sz="2400" spc="9" strike="noStrike">
              <a:solidFill>
                <a:srgbClr val="000000"/>
              </a:solidFill>
              <a:latin typeface="Century Schoolbook"/>
            </a:endParaRPr>
          </a:p>
          <a:p>
            <a:pPr marL="182880" indent="-182520">
              <a:lnSpc>
                <a:spcPct val="95000"/>
              </a:lnSpc>
              <a:spcBef>
                <a:spcPts val="1400"/>
              </a:spcBef>
              <a:spcAft>
                <a:spcPts val="201"/>
              </a:spcAft>
              <a:tabLst>
                <a:tab algn="l" pos="0"/>
              </a:tabLst>
            </a:pPr>
            <a:r>
              <a:rPr b="0" lang="en-GB" sz="2400" spc="9" strike="noStrike">
                <a:solidFill>
                  <a:srgbClr val="000000"/>
                </a:solidFill>
                <a:latin typeface="Century Schoolbook"/>
              </a:rPr>
              <a:t>For example: drives = pushes, powerful, force</a:t>
            </a:r>
            <a:endParaRPr b="0" lang="en-US" sz="2400" spc="9" strike="noStrike">
              <a:solidFill>
                <a:srgbClr val="000000"/>
              </a:solidFill>
              <a:latin typeface="Century Schoolbook"/>
            </a:endParaRPr>
          </a:p>
          <a:p>
            <a:pPr marL="182880" indent="-182520">
              <a:lnSpc>
                <a:spcPct val="95000"/>
              </a:lnSpc>
              <a:spcBef>
                <a:spcPts val="1400"/>
              </a:spcBef>
              <a:spcAft>
                <a:spcPts val="201"/>
              </a:spcAft>
              <a:tabLst>
                <a:tab algn="l" pos="0"/>
              </a:tabLst>
            </a:pPr>
            <a:endParaRPr b="0" lang="en-US" sz="2400" spc="9" strike="noStrike">
              <a:solidFill>
                <a:srgbClr val="000000"/>
              </a:solidFill>
              <a:latin typeface="Century Schoolbook"/>
            </a:endParaRPr>
          </a:p>
        </p:txBody>
      </p:sp>
    </p:spTree>
  </p:cSld>
  <mc:AlternateContent>
    <mc:Choice Requires="p14">
      <p:transition spd="slow" p14:dur="2000"/>
    </mc:Choice>
    <mc:Fallback>
      <p:transition spd="slow"/>
    </mc:Fallback>
  </mc:AlternateContent>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6" name="TextShape 1"/>
          <p:cNvSpPr txBox="1"/>
          <p:nvPr/>
        </p:nvSpPr>
        <p:spPr>
          <a:xfrm rot="5378400">
            <a:off x="6807240" y="2486160"/>
            <a:ext cx="5500800" cy="610920"/>
          </a:xfrm>
          <a:prstGeom prst="rect">
            <a:avLst/>
          </a:prstGeom>
          <a:noFill/>
          <a:ln>
            <a:noFill/>
          </a:ln>
        </p:spPr>
        <p:txBody>
          <a:bodyPr anchor="b">
            <a:normAutofit/>
          </a:bodyPr>
          <a:p>
            <a:pPr>
              <a:lnSpc>
                <a:spcPct val="90000"/>
              </a:lnSpc>
            </a:pPr>
            <a:r>
              <a:rPr b="1" lang="en-US" sz="4000" spc="-52" strike="noStrike" u="sng">
                <a:solidFill>
                  <a:srgbClr val="ffffff"/>
                </a:solidFill>
                <a:uFillTx/>
                <a:latin typeface="Century Schoolbook"/>
              </a:rPr>
              <a:t>Stanza 1</a:t>
            </a:r>
            <a:endParaRPr b="0" lang="en-US" sz="4000" spc="-1" strike="noStrike">
              <a:solidFill>
                <a:srgbClr val="000000"/>
              </a:solidFill>
              <a:latin typeface="Century Schoolbook"/>
            </a:endParaRPr>
          </a:p>
        </p:txBody>
      </p:sp>
      <p:sp>
        <p:nvSpPr>
          <p:cNvPr id="507" name="TextShape 2"/>
          <p:cNvSpPr txBox="1"/>
          <p:nvPr/>
        </p:nvSpPr>
        <p:spPr>
          <a:xfrm>
            <a:off x="1080000" y="504000"/>
            <a:ext cx="6192000" cy="3456000"/>
          </a:xfrm>
          <a:prstGeom prst="rect">
            <a:avLst/>
          </a:prstGeom>
          <a:noFill/>
          <a:ln>
            <a:noFill/>
          </a:ln>
        </p:spPr>
        <p:txBody>
          <a:bodyPr>
            <a:normAutofit fontScale="87000"/>
          </a:bodyPr>
          <a:p>
            <a:pPr>
              <a:lnSpc>
                <a:spcPct val="95000"/>
              </a:lnSpc>
              <a:spcBef>
                <a:spcPts val="1967"/>
              </a:spcBef>
              <a:spcAft>
                <a:spcPts val="768"/>
              </a:spcAft>
              <a:tabLst>
                <a:tab algn="l" pos="0"/>
              </a:tabLst>
            </a:pPr>
            <a:r>
              <a:rPr b="0" lang="en-US" sz="3600" spc="9" strike="noStrike">
                <a:solidFill>
                  <a:srgbClr val="000000"/>
                </a:solidFill>
                <a:latin typeface="Century Schoolbook"/>
                <a:ea typeface="Microsoft YaHei"/>
              </a:rPr>
              <a:t>I love to rise in a summer morn When the birds sing on every tree; The distant huntsman winds his horn, And the sky-lark sings with me. O! what sweet company. </a:t>
            </a:r>
            <a:endParaRPr b="0" lang="en-US" sz="3600" spc="9" strike="noStrike">
              <a:solidFill>
                <a:srgbClr val="000000"/>
              </a:solidFill>
              <a:latin typeface="Century Schoolbook"/>
            </a:endParaRPr>
          </a:p>
        </p:txBody>
      </p:sp>
      <p:sp>
        <p:nvSpPr>
          <p:cNvPr id="508" name="CustomShape 3"/>
          <p:cNvSpPr/>
          <p:nvPr/>
        </p:nvSpPr>
        <p:spPr>
          <a:xfrm rot="5400000">
            <a:off x="4140000" y="683640"/>
            <a:ext cx="1008000" cy="7848000"/>
          </a:xfrm>
          <a:prstGeom prst="roundRect">
            <a:avLst>
              <a:gd name="adj" fmla="val 16667"/>
            </a:avLst>
          </a:prstGeom>
          <a:solidFill>
            <a:srgbClr val="81955b"/>
          </a:solidFill>
          <a:ln w="14040">
            <a:solidFill>
              <a:srgbClr val="684955"/>
            </a:solidFill>
            <a:round/>
          </a:ln>
        </p:spPr>
        <p:style>
          <a:lnRef idx="0"/>
          <a:fillRef idx="0"/>
          <a:effectRef idx="0"/>
          <a:fontRef idx="minor"/>
        </p:style>
        <p:txBody>
          <a:bodyPr lIns="90000" rIns="90000" tIns="45000" bIns="45000" anchor="ctr">
            <a:noAutofit/>
          </a:bodyPr>
          <a:p>
            <a:pPr algn="ctr">
              <a:lnSpc>
                <a:spcPct val="100000"/>
              </a:lnSpc>
            </a:pPr>
            <a:r>
              <a:rPr b="0" lang="en-GB" sz="1800" spc="-1" strike="noStrike">
                <a:solidFill>
                  <a:srgbClr val="ffffff"/>
                </a:solidFill>
                <a:latin typeface="Century Schoolbook"/>
              </a:rPr>
              <a:t> </a:t>
            </a:r>
            <a:endParaRPr b="0" lang="en-GB" sz="1800" spc="-1" strike="noStrike">
              <a:latin typeface="Arial"/>
            </a:endParaRPr>
          </a:p>
        </p:txBody>
      </p:sp>
      <p:sp>
        <p:nvSpPr>
          <p:cNvPr id="509" name="CustomShape 4"/>
          <p:cNvSpPr/>
          <p:nvPr/>
        </p:nvSpPr>
        <p:spPr>
          <a:xfrm>
            <a:off x="1152000" y="4097160"/>
            <a:ext cx="7024680" cy="94284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2800" spc="-1" strike="noStrike">
                <a:solidFill>
                  <a:srgbClr val="000000"/>
                </a:solidFill>
                <a:latin typeface="Century Schoolbook"/>
              </a:rPr>
              <a:t>What is the tone of this stanza? How do we know this? Does it change?</a:t>
            </a:r>
            <a:endParaRPr b="0" lang="en-GB" sz="2800" spc="-1" strike="noStrike">
              <a:latin typeface="Arial"/>
            </a:endParaRPr>
          </a:p>
        </p:txBody>
      </p:sp>
    </p:spTree>
  </p:cSld>
  <mc:AlternateContent>
    <mc:Choice Requires="p14">
      <p:transition spd="slow" p14:dur="2000"/>
    </mc:Choice>
    <mc:Fallback>
      <p:transition spd="slow"/>
    </mc:Fallback>
  </mc:AlternateContent>
  <p:timing>
    <p:tnLst>
      <p:par>
        <p:cTn id="333" dur="indefinite" restart="never" nodeType="tmRoot">
          <p:childTnLst>
            <p:seq>
              <p:cTn id="334" dur="indefinite" nodeType="mainSeq">
                <p:childTnLst>
                  <p:par>
                    <p:cTn id="335" fill="hold">
                      <p:stCondLst>
                        <p:cond delay="indefinite"/>
                      </p:stCondLst>
                      <p:childTnLst>
                        <p:par>
                          <p:cTn id="336" fill="hold">
                            <p:stCondLst>
                              <p:cond delay="0"/>
                            </p:stCondLst>
                            <p:childTnLst>
                              <p:par>
                                <p:cTn id="337" nodeType="clickEffect" fill="hold" presetClass="entr" presetID="1">
                                  <p:stCondLst>
                                    <p:cond delay="0"/>
                                  </p:stCondLst>
                                  <p:childTnLst>
                                    <p:set>
                                      <p:cBhvr>
                                        <p:cTn id="338" dur="1" fill="hold">
                                          <p:stCondLst>
                                            <p:cond delay="0"/>
                                          </p:stCondLst>
                                        </p:cTn>
                                        <p:tgtEl>
                                          <p:spTgt spid="507">
                                            <p:txEl>
                                              <p:pRg st="0" end="0"/>
                                            </p:txEl>
                                          </p:spTgt>
                                        </p:tgtEl>
                                        <p:attrNameLst>
                                          <p:attrName>style.visibility</p:attrName>
                                        </p:attrNameLst>
                                      </p:cBhvr>
                                      <p:to>
                                        <p:strVal val="visible"/>
                                      </p:to>
                                    </p:set>
                                  </p:childTnLst>
                                </p:cTn>
                              </p:par>
                            </p:childTnLst>
                          </p:cTn>
                        </p:par>
                      </p:childTnLst>
                    </p:cTn>
                  </p:par>
                  <p:par>
                    <p:cTn id="339" fill="hold">
                      <p:stCondLst>
                        <p:cond delay="indefinite"/>
                      </p:stCondLst>
                      <p:childTnLst>
                        <p:par>
                          <p:cTn id="340" fill="hold">
                            <p:stCondLst>
                              <p:cond delay="0"/>
                            </p:stCondLst>
                            <p:childTnLst>
                              <p:par>
                                <p:cTn id="341" nodeType="clickEffect" fill="hold" presetClass="entr" presetID="1">
                                  <p:stCondLst>
                                    <p:cond delay="0"/>
                                  </p:stCondLst>
                                  <p:childTnLst>
                                    <p:set>
                                      <p:cBhvr>
                                        <p:cTn id="342" dur="1" fill="hold">
                                          <p:stCondLst>
                                            <p:cond delay="0"/>
                                          </p:stCondLst>
                                        </p:cTn>
                                        <p:tgtEl>
                                          <p:spTgt spid="507">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0" name="TextShape 1"/>
          <p:cNvSpPr txBox="1"/>
          <p:nvPr/>
        </p:nvSpPr>
        <p:spPr>
          <a:xfrm>
            <a:off x="152280" y="0"/>
            <a:ext cx="3872160" cy="693360"/>
          </a:xfrm>
          <a:prstGeom prst="rect">
            <a:avLst/>
          </a:prstGeom>
          <a:noFill/>
          <a:ln>
            <a:noFill/>
          </a:ln>
        </p:spPr>
        <p:txBody>
          <a:bodyPr anchor="b">
            <a:noAutofit/>
          </a:bodyPr>
          <a:p>
            <a:pPr>
              <a:lnSpc>
                <a:spcPct val="90000"/>
              </a:lnSpc>
            </a:pPr>
            <a:r>
              <a:rPr b="1" lang="en-US" sz="4000" spc="-52" strike="noStrike" u="sng">
                <a:solidFill>
                  <a:srgbClr val="000000"/>
                </a:solidFill>
                <a:uFillTx/>
                <a:latin typeface="Century Schoolbook"/>
              </a:rPr>
              <a:t>Stanza 2</a:t>
            </a:r>
            <a:endParaRPr b="0" lang="en-US" sz="4000" spc="-1" strike="noStrike">
              <a:solidFill>
                <a:srgbClr val="000000"/>
              </a:solidFill>
              <a:latin typeface="Century Schoolbook"/>
            </a:endParaRPr>
          </a:p>
        </p:txBody>
      </p:sp>
      <p:sp>
        <p:nvSpPr>
          <p:cNvPr id="511" name="TextShape 2"/>
          <p:cNvSpPr txBox="1"/>
          <p:nvPr/>
        </p:nvSpPr>
        <p:spPr>
          <a:xfrm>
            <a:off x="273960" y="778320"/>
            <a:ext cx="9071640" cy="3741480"/>
          </a:xfrm>
          <a:prstGeom prst="rect">
            <a:avLst/>
          </a:prstGeom>
          <a:noFill/>
          <a:ln>
            <a:noFill/>
          </a:ln>
        </p:spPr>
        <p:txBody>
          <a:bodyPr>
            <a:normAutofit/>
          </a:bodyPr>
          <a:p>
            <a:pPr>
              <a:lnSpc>
                <a:spcPct val="95000"/>
              </a:lnSpc>
              <a:spcBef>
                <a:spcPts val="1400"/>
              </a:spcBef>
              <a:spcAft>
                <a:spcPts val="201"/>
              </a:spcAft>
              <a:tabLst>
                <a:tab algn="l" pos="0"/>
              </a:tabLst>
            </a:pPr>
            <a:r>
              <a:rPr b="0" lang="en-US" sz="4000" spc="9" strike="noStrike">
                <a:solidFill>
                  <a:srgbClr val="000000"/>
                </a:solidFill>
                <a:latin typeface="Century Schoolbook"/>
              </a:rPr>
              <a:t>But to go to school in a summer morn, O! it drives all joy away; Under a cruel eye outworn, The little ones spend the day In sighing and dismay. </a:t>
            </a:r>
            <a:endParaRPr b="0" lang="en-US" sz="4000" spc="9" strike="noStrike">
              <a:solidFill>
                <a:srgbClr val="000000"/>
              </a:solidFill>
              <a:latin typeface="Century Schoolbook"/>
            </a:endParaRPr>
          </a:p>
        </p:txBody>
      </p:sp>
      <p:sp>
        <p:nvSpPr>
          <p:cNvPr id="512" name="CustomShape 3"/>
          <p:cNvSpPr/>
          <p:nvPr/>
        </p:nvSpPr>
        <p:spPr>
          <a:xfrm rot="5400000">
            <a:off x="4190400" y="-178200"/>
            <a:ext cx="1668960" cy="9744840"/>
          </a:xfrm>
          <a:prstGeom prst="roundRect">
            <a:avLst>
              <a:gd name="adj" fmla="val 16667"/>
            </a:avLst>
          </a:prstGeom>
          <a:solidFill>
            <a:srgbClr val="bca0ab"/>
          </a:solidFill>
          <a:ln w="14040">
            <a:solidFill>
              <a:srgbClr val="684955"/>
            </a:solidFill>
            <a:round/>
          </a:ln>
        </p:spPr>
        <p:style>
          <a:lnRef idx="0"/>
          <a:fillRef idx="0"/>
          <a:effectRef idx="0"/>
          <a:fontRef idx="minor"/>
        </p:style>
        <p:txBody>
          <a:bodyPr lIns="90000" rIns="90000" tIns="45000" bIns="45000" anchor="ctr">
            <a:noAutofit/>
          </a:bodyPr>
          <a:p>
            <a:pPr algn="ctr">
              <a:lnSpc>
                <a:spcPct val="100000"/>
              </a:lnSpc>
            </a:pPr>
            <a:r>
              <a:rPr b="0" lang="en-GB" sz="1800" spc="-1" strike="noStrike">
                <a:solidFill>
                  <a:srgbClr val="ffffff"/>
                </a:solidFill>
                <a:latin typeface="Century Schoolbook"/>
              </a:rPr>
              <a:t> </a:t>
            </a:r>
            <a:endParaRPr b="0" lang="en-GB" sz="1800" spc="-1" strike="noStrike">
              <a:latin typeface="Arial"/>
            </a:endParaRPr>
          </a:p>
        </p:txBody>
      </p:sp>
      <p:sp>
        <p:nvSpPr>
          <p:cNvPr id="513" name="CustomShape 4"/>
          <p:cNvSpPr/>
          <p:nvPr/>
        </p:nvSpPr>
        <p:spPr>
          <a:xfrm>
            <a:off x="612360" y="4056480"/>
            <a:ext cx="8824680" cy="155196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3200" spc="-1" strike="noStrike">
                <a:solidFill>
                  <a:srgbClr val="000000"/>
                </a:solidFill>
                <a:latin typeface="Century Schoolbook"/>
              </a:rPr>
              <a:t>What is the tone of this stanza? How do we know this?</a:t>
            </a:r>
            <a:endParaRPr b="0" lang="en-GB" sz="3200" spc="-1" strike="noStrike">
              <a:latin typeface="Arial"/>
            </a:endParaRPr>
          </a:p>
          <a:p>
            <a:pPr>
              <a:lnSpc>
                <a:spcPct val="100000"/>
              </a:lnSpc>
            </a:pPr>
            <a:r>
              <a:rPr b="0" lang="en-US" sz="3200" spc="-1" strike="noStrike">
                <a:solidFill>
                  <a:srgbClr val="000000"/>
                </a:solidFill>
                <a:latin typeface="Century Schoolbook"/>
              </a:rPr>
              <a:t>Who do you think the ‘eye’ belongs to?</a:t>
            </a:r>
            <a:endParaRPr b="0" lang="en-GB" sz="3200" spc="-1" strike="noStrike">
              <a:latin typeface="Arial"/>
            </a:endParaRPr>
          </a:p>
        </p:txBody>
      </p:sp>
      <p:grpSp>
        <p:nvGrpSpPr>
          <p:cNvPr id="514" name="Group 5"/>
          <p:cNvGrpSpPr/>
          <p:nvPr/>
        </p:nvGrpSpPr>
        <p:grpSpPr>
          <a:xfrm>
            <a:off x="675720" y="1227240"/>
            <a:ext cx="8945280" cy="1623960"/>
            <a:chOff x="675720" y="1227240"/>
            <a:chExt cx="8945280" cy="1623960"/>
          </a:xfrm>
        </p:grpSpPr>
        <p:sp>
          <p:nvSpPr>
            <p:cNvPr id="515" name="CustomShape 6"/>
            <p:cNvSpPr/>
            <p:nvPr/>
          </p:nvSpPr>
          <p:spPr>
            <a:xfrm>
              <a:off x="675720" y="1227240"/>
              <a:ext cx="860760" cy="58680"/>
            </a:xfrm>
            <a:custGeom>
              <a:avLst/>
              <a:gdLst/>
              <a:ahLst/>
              <a:rect l="l" t="t" r="r" b="b"/>
              <a:pathLst>
                <a:path w="781102" h="71438">
                  <a:moveTo>
                    <a:pt x="7696" y="71437"/>
                  </a:moveTo>
                  <a:lnTo>
                    <a:pt x="0" y="71437"/>
                  </a:lnTo>
                  <a:lnTo>
                    <a:pt x="579" y="70445"/>
                  </a:lnTo>
                  <a:lnTo>
                    <a:pt x="1958" y="68791"/>
                  </a:lnTo>
                  <a:lnTo>
                    <a:pt x="6563" y="63749"/>
                  </a:lnTo>
                  <a:lnTo>
                    <a:pt x="7934" y="63335"/>
                  </a:lnTo>
                  <a:lnTo>
                    <a:pt x="12106" y="62875"/>
                  </a:lnTo>
                  <a:lnTo>
                    <a:pt x="14609" y="61760"/>
                  </a:lnTo>
                  <a:lnTo>
                    <a:pt x="17271" y="60025"/>
                  </a:lnTo>
                  <a:lnTo>
                    <a:pt x="20038" y="57876"/>
                  </a:lnTo>
                  <a:lnTo>
                    <a:pt x="23870" y="56443"/>
                  </a:lnTo>
                  <a:lnTo>
                    <a:pt x="33424" y="54851"/>
                  </a:lnTo>
                  <a:lnTo>
                    <a:pt x="37760" y="53435"/>
                  </a:lnTo>
                  <a:lnTo>
                    <a:pt x="41644" y="51498"/>
                  </a:lnTo>
                  <a:lnTo>
                    <a:pt x="45226" y="49215"/>
                  </a:lnTo>
                  <a:lnTo>
                    <a:pt x="50594" y="47692"/>
                  </a:lnTo>
                  <a:lnTo>
                    <a:pt x="64504" y="46001"/>
                  </a:lnTo>
                  <a:lnTo>
                    <a:pt x="72384" y="44558"/>
                  </a:lnTo>
                  <a:lnTo>
                    <a:pt x="80618" y="42604"/>
                  </a:lnTo>
                  <a:lnTo>
                    <a:pt x="89086" y="40309"/>
                  </a:lnTo>
                  <a:lnTo>
                    <a:pt x="98705" y="38779"/>
                  </a:lnTo>
                  <a:lnTo>
                    <a:pt x="119986" y="37078"/>
                  </a:lnTo>
                  <a:lnTo>
                    <a:pt x="145336" y="36323"/>
                  </a:lnTo>
                  <a:lnTo>
                    <a:pt x="159048" y="36121"/>
                  </a:lnTo>
                  <a:lnTo>
                    <a:pt x="172163" y="34995"/>
                  </a:lnTo>
                  <a:lnTo>
                    <a:pt x="184879" y="33252"/>
                  </a:lnTo>
                  <a:lnTo>
                    <a:pt x="243323" y="23325"/>
                  </a:lnTo>
                  <a:lnTo>
                    <a:pt x="260128" y="21503"/>
                  </a:lnTo>
                  <a:lnTo>
                    <a:pt x="277291" y="20288"/>
                  </a:lnTo>
                  <a:lnTo>
                    <a:pt x="294692" y="19479"/>
                  </a:lnTo>
                  <a:lnTo>
                    <a:pt x="312252" y="17946"/>
                  </a:lnTo>
                  <a:lnTo>
                    <a:pt x="329918" y="15933"/>
                  </a:lnTo>
                  <a:lnTo>
                    <a:pt x="347655" y="13598"/>
                  </a:lnTo>
                  <a:lnTo>
                    <a:pt x="366432" y="12042"/>
                  </a:lnTo>
                  <a:lnTo>
                    <a:pt x="385902" y="11004"/>
                  </a:lnTo>
                  <a:lnTo>
                    <a:pt x="405834" y="10313"/>
                  </a:lnTo>
                  <a:lnTo>
                    <a:pt x="426075" y="8859"/>
                  </a:lnTo>
                  <a:lnTo>
                    <a:pt x="446522" y="6898"/>
                  </a:lnTo>
                  <a:lnTo>
                    <a:pt x="467105" y="4599"/>
                  </a:lnTo>
                  <a:lnTo>
                    <a:pt x="486787" y="3066"/>
                  </a:lnTo>
                  <a:lnTo>
                    <a:pt x="505867" y="2044"/>
                  </a:lnTo>
                  <a:lnTo>
                    <a:pt x="542958" y="908"/>
                  </a:lnTo>
                  <a:lnTo>
                    <a:pt x="643070" y="79"/>
                  </a:lnTo>
                  <a:lnTo>
                    <a:pt x="781101" y="0"/>
                  </a:lnTo>
                  <a:lnTo>
                    <a:pt x="776437" y="0"/>
                  </a:lnTo>
                </a:path>
              </a:pathLst>
            </a:custGeom>
            <a:noFill/>
            <a:ln w="38160">
              <a:solidFill>
                <a:srgbClr val="000000"/>
              </a:solidFill>
              <a:round/>
            </a:ln>
          </p:spPr>
          <p:style>
            <a:lnRef idx="0"/>
            <a:fillRef idx="0"/>
            <a:effectRef idx="0"/>
            <a:fontRef idx="minor"/>
          </p:style>
        </p:sp>
        <p:sp>
          <p:nvSpPr>
            <p:cNvPr id="516" name="CustomShape 7"/>
            <p:cNvSpPr/>
            <p:nvPr/>
          </p:nvSpPr>
          <p:spPr>
            <a:xfrm>
              <a:off x="2221560" y="1758600"/>
              <a:ext cx="4158000" cy="95760"/>
            </a:xfrm>
            <a:custGeom>
              <a:avLst/>
              <a:gdLst/>
              <a:ahLst/>
              <a:rect l="l" t="t" r="r" b="b"/>
              <a:pathLst>
                <a:path w="3771902" h="116086">
                  <a:moveTo>
                    <a:pt x="8647" y="44648"/>
                  </a:moveTo>
                  <a:lnTo>
                    <a:pt x="8647" y="36086"/>
                  </a:lnTo>
                  <a:lnTo>
                    <a:pt x="3497" y="35791"/>
                  </a:lnTo>
                  <a:lnTo>
                    <a:pt x="5696" y="35750"/>
                  </a:lnTo>
                  <a:lnTo>
                    <a:pt x="5687" y="35739"/>
                  </a:lnTo>
                  <a:lnTo>
                    <a:pt x="0" y="35719"/>
                  </a:lnTo>
                  <a:lnTo>
                    <a:pt x="85260" y="35718"/>
                  </a:lnTo>
                  <a:lnTo>
                    <a:pt x="97655" y="33072"/>
                  </a:lnTo>
                  <a:lnTo>
                    <a:pt x="110778" y="29581"/>
                  </a:lnTo>
                  <a:lnTo>
                    <a:pt x="180406" y="25869"/>
                  </a:lnTo>
                  <a:lnTo>
                    <a:pt x="190691" y="24191"/>
                  </a:lnTo>
                  <a:lnTo>
                    <a:pt x="212713" y="20673"/>
                  </a:lnTo>
                  <a:lnTo>
                    <a:pt x="282899" y="17113"/>
                  </a:lnTo>
                  <a:lnTo>
                    <a:pt x="294775" y="15378"/>
                  </a:lnTo>
                  <a:lnTo>
                    <a:pt x="318565" y="11795"/>
                  </a:lnTo>
                  <a:lnTo>
                    <a:pt x="434898" y="9003"/>
                  </a:lnTo>
                  <a:lnTo>
                    <a:pt x="489318" y="6298"/>
                  </a:lnTo>
                  <a:lnTo>
                    <a:pt x="515274" y="2798"/>
                  </a:lnTo>
                  <a:lnTo>
                    <a:pt x="631507" y="108"/>
                  </a:lnTo>
                  <a:lnTo>
                    <a:pt x="733228" y="9"/>
                  </a:lnTo>
                  <a:lnTo>
                    <a:pt x="766038" y="2649"/>
                  </a:lnTo>
                  <a:lnTo>
                    <a:pt x="798167" y="5146"/>
                  </a:lnTo>
                  <a:lnTo>
                    <a:pt x="864701" y="1310"/>
                  </a:lnTo>
                  <a:lnTo>
                    <a:pt x="978638" y="76"/>
                  </a:lnTo>
                  <a:lnTo>
                    <a:pt x="1180914" y="0"/>
                  </a:lnTo>
                  <a:lnTo>
                    <a:pt x="1215959" y="2645"/>
                  </a:lnTo>
                  <a:lnTo>
                    <a:pt x="1251399" y="6136"/>
                  </a:lnTo>
                  <a:lnTo>
                    <a:pt x="1358435" y="8684"/>
                  </a:lnTo>
                  <a:lnTo>
                    <a:pt x="1752997" y="8929"/>
                  </a:lnTo>
                  <a:lnTo>
                    <a:pt x="1785395" y="11575"/>
                  </a:lnTo>
                  <a:lnTo>
                    <a:pt x="1816349" y="15066"/>
                  </a:lnTo>
                  <a:lnTo>
                    <a:pt x="1924154" y="17695"/>
                  </a:lnTo>
                  <a:lnTo>
                    <a:pt x="2294121" y="17859"/>
                  </a:lnTo>
                  <a:lnTo>
                    <a:pt x="2323857" y="20504"/>
                  </a:lnTo>
                  <a:lnTo>
                    <a:pt x="2352633" y="23996"/>
                  </a:lnTo>
                  <a:lnTo>
                    <a:pt x="2434884" y="27535"/>
                  </a:lnTo>
                  <a:lnTo>
                    <a:pt x="2449506" y="29270"/>
                  </a:lnTo>
                  <a:lnTo>
                    <a:pt x="2478001" y="32852"/>
                  </a:lnTo>
                  <a:lnTo>
                    <a:pt x="2589372" y="35606"/>
                  </a:lnTo>
                  <a:lnTo>
                    <a:pt x="2656459" y="38349"/>
                  </a:lnTo>
                  <a:lnTo>
                    <a:pt x="2684199" y="41849"/>
                  </a:lnTo>
                  <a:lnTo>
                    <a:pt x="2764701" y="43410"/>
                  </a:lnTo>
                  <a:lnTo>
                    <a:pt x="2802617" y="38438"/>
                  </a:lnTo>
                  <a:lnTo>
                    <a:pt x="2918879" y="35789"/>
                  </a:lnTo>
                  <a:lnTo>
                    <a:pt x="3216367" y="35718"/>
                  </a:lnTo>
                  <a:lnTo>
                    <a:pt x="3242596" y="38364"/>
                  </a:lnTo>
                  <a:lnTo>
                    <a:pt x="3267496" y="41855"/>
                  </a:lnTo>
                  <a:lnTo>
                    <a:pt x="3304843" y="44812"/>
                  </a:lnTo>
                  <a:lnTo>
                    <a:pt x="3318501" y="46742"/>
                  </a:lnTo>
                  <a:lnTo>
                    <a:pt x="3332572" y="49020"/>
                  </a:lnTo>
                  <a:lnTo>
                    <a:pt x="3384694" y="53670"/>
                  </a:lnTo>
                  <a:lnTo>
                    <a:pt x="3398551" y="55623"/>
                  </a:lnTo>
                  <a:lnTo>
                    <a:pt x="3412755" y="57918"/>
                  </a:lnTo>
                  <a:lnTo>
                    <a:pt x="3465091" y="62593"/>
                  </a:lnTo>
                  <a:lnTo>
                    <a:pt x="3478966" y="64549"/>
                  </a:lnTo>
                  <a:lnTo>
                    <a:pt x="3493182" y="66845"/>
                  </a:lnTo>
                  <a:lnTo>
                    <a:pt x="3506632" y="69367"/>
                  </a:lnTo>
                  <a:lnTo>
                    <a:pt x="3532171" y="74817"/>
                  </a:lnTo>
                  <a:lnTo>
                    <a:pt x="3580937" y="86399"/>
                  </a:lnTo>
                  <a:lnTo>
                    <a:pt x="3640762" y="101213"/>
                  </a:lnTo>
                  <a:lnTo>
                    <a:pt x="3661970" y="104514"/>
                  </a:lnTo>
                  <a:lnTo>
                    <a:pt x="3681329" y="106974"/>
                  </a:lnTo>
                  <a:lnTo>
                    <a:pt x="3690662" y="109019"/>
                  </a:lnTo>
                  <a:lnTo>
                    <a:pt x="3699864" y="111374"/>
                  </a:lnTo>
                  <a:lnTo>
                    <a:pt x="3722306" y="114689"/>
                  </a:lnTo>
                  <a:lnTo>
                    <a:pt x="3771901" y="116085"/>
                  </a:lnTo>
                </a:path>
              </a:pathLst>
            </a:custGeom>
            <a:noFill/>
            <a:ln w="38160">
              <a:solidFill>
                <a:srgbClr val="000000"/>
              </a:solidFill>
              <a:round/>
            </a:ln>
          </p:spPr>
          <p:style>
            <a:lnRef idx="0"/>
            <a:fillRef idx="0"/>
            <a:effectRef idx="0"/>
            <a:fontRef idx="minor"/>
          </p:style>
        </p:sp>
        <p:sp>
          <p:nvSpPr>
            <p:cNvPr id="517" name="CustomShape 8"/>
            <p:cNvSpPr/>
            <p:nvPr/>
          </p:nvSpPr>
          <p:spPr>
            <a:xfrm>
              <a:off x="5000040" y="2770200"/>
              <a:ext cx="4620960" cy="81000"/>
            </a:xfrm>
            <a:custGeom>
              <a:avLst/>
              <a:gdLst/>
              <a:ahLst/>
              <a:rect l="l" t="t" r="r" b="b"/>
              <a:pathLst>
                <a:path w="4192320" h="97817">
                  <a:moveTo>
                    <a:pt x="8939" y="62098"/>
                  </a:moveTo>
                  <a:lnTo>
                    <a:pt x="0" y="62098"/>
                  </a:lnTo>
                  <a:lnTo>
                    <a:pt x="4745" y="62098"/>
                  </a:lnTo>
                  <a:lnTo>
                    <a:pt x="6143" y="63089"/>
                  </a:lnTo>
                  <a:lnTo>
                    <a:pt x="7075" y="64743"/>
                  </a:lnTo>
                  <a:lnTo>
                    <a:pt x="7696" y="66838"/>
                  </a:lnTo>
                  <a:lnTo>
                    <a:pt x="9103" y="68234"/>
                  </a:lnTo>
                  <a:lnTo>
                    <a:pt x="11035" y="69165"/>
                  </a:lnTo>
                  <a:lnTo>
                    <a:pt x="15830" y="70200"/>
                  </a:lnTo>
                  <a:lnTo>
                    <a:pt x="104701" y="71027"/>
                  </a:lnTo>
                  <a:lnTo>
                    <a:pt x="119038" y="68381"/>
                  </a:lnTo>
                  <a:lnTo>
                    <a:pt x="127032" y="66286"/>
                  </a:lnTo>
                  <a:lnTo>
                    <a:pt x="155129" y="61933"/>
                  </a:lnTo>
                  <a:lnTo>
                    <a:pt x="163012" y="60003"/>
                  </a:lnTo>
                  <a:lnTo>
                    <a:pt x="171246" y="57725"/>
                  </a:lnTo>
                  <a:lnTo>
                    <a:pt x="188342" y="55193"/>
                  </a:lnTo>
                  <a:lnTo>
                    <a:pt x="259251" y="52254"/>
                  </a:lnTo>
                  <a:lnTo>
                    <a:pt x="268181" y="50575"/>
                  </a:lnTo>
                  <a:lnTo>
                    <a:pt x="277115" y="48462"/>
                  </a:lnTo>
                  <a:lnTo>
                    <a:pt x="303924" y="45490"/>
                  </a:lnTo>
                  <a:lnTo>
                    <a:pt x="432458" y="44248"/>
                  </a:lnTo>
                  <a:lnTo>
                    <a:pt x="456066" y="41597"/>
                  </a:lnTo>
                  <a:lnTo>
                    <a:pt x="479800" y="39095"/>
                  </a:lnTo>
                  <a:lnTo>
                    <a:pt x="503591" y="41291"/>
                  </a:lnTo>
                  <a:lnTo>
                    <a:pt x="630851" y="44187"/>
                  </a:lnTo>
                  <a:lnTo>
                    <a:pt x="1141190" y="44238"/>
                  </a:lnTo>
                  <a:lnTo>
                    <a:pt x="1170987" y="46884"/>
                  </a:lnTo>
                  <a:lnTo>
                    <a:pt x="1185886" y="48979"/>
                  </a:lnTo>
                  <a:lnTo>
                    <a:pt x="1230581" y="51926"/>
                  </a:lnTo>
                  <a:lnTo>
                    <a:pt x="1349766" y="53119"/>
                  </a:lnTo>
                  <a:lnTo>
                    <a:pt x="1498747" y="53167"/>
                  </a:lnTo>
                  <a:lnTo>
                    <a:pt x="1528543" y="50521"/>
                  </a:lnTo>
                  <a:lnTo>
                    <a:pt x="1543441" y="48427"/>
                  </a:lnTo>
                  <a:lnTo>
                    <a:pt x="1588136" y="45479"/>
                  </a:lnTo>
                  <a:lnTo>
                    <a:pt x="1707319" y="44286"/>
                  </a:lnTo>
                  <a:lnTo>
                    <a:pt x="1900995" y="44238"/>
                  </a:lnTo>
                  <a:lnTo>
                    <a:pt x="1930791" y="41592"/>
                  </a:lnTo>
                  <a:lnTo>
                    <a:pt x="1945689" y="39497"/>
                  </a:lnTo>
                  <a:lnTo>
                    <a:pt x="1990384" y="36550"/>
                  </a:lnTo>
                  <a:lnTo>
                    <a:pt x="2116643" y="35357"/>
                  </a:lnTo>
                  <a:lnTo>
                    <a:pt x="2356872" y="35309"/>
                  </a:lnTo>
                  <a:lnTo>
                    <a:pt x="2386671" y="32662"/>
                  </a:lnTo>
                  <a:lnTo>
                    <a:pt x="2401569" y="30568"/>
                  </a:lnTo>
                  <a:lnTo>
                    <a:pt x="2446264" y="27620"/>
                  </a:lnTo>
                  <a:lnTo>
                    <a:pt x="2568098" y="26427"/>
                  </a:lnTo>
                  <a:lnTo>
                    <a:pt x="2723259" y="26379"/>
                  </a:lnTo>
                  <a:lnTo>
                    <a:pt x="2753116" y="29024"/>
                  </a:lnTo>
                  <a:lnTo>
                    <a:pt x="2768030" y="31119"/>
                  </a:lnTo>
                  <a:lnTo>
                    <a:pt x="2812748" y="34067"/>
                  </a:lnTo>
                  <a:lnTo>
                    <a:pt x="2927515" y="35260"/>
                  </a:lnTo>
                  <a:lnTo>
                    <a:pt x="3050954" y="36299"/>
                  </a:lnTo>
                  <a:lnTo>
                    <a:pt x="3065910" y="37953"/>
                  </a:lnTo>
                  <a:lnTo>
                    <a:pt x="3080846" y="40048"/>
                  </a:lnTo>
                  <a:lnTo>
                    <a:pt x="3125594" y="42996"/>
                  </a:lnTo>
                  <a:lnTo>
                    <a:pt x="3244800" y="44189"/>
                  </a:lnTo>
                  <a:lnTo>
                    <a:pt x="3289495" y="46869"/>
                  </a:lnTo>
                  <a:lnTo>
                    <a:pt x="3304393" y="48969"/>
                  </a:lnTo>
                  <a:lnTo>
                    <a:pt x="3349088" y="51924"/>
                  </a:lnTo>
                  <a:lnTo>
                    <a:pt x="3478425" y="53135"/>
                  </a:lnTo>
                  <a:lnTo>
                    <a:pt x="3546625" y="50518"/>
                  </a:lnTo>
                  <a:lnTo>
                    <a:pt x="3559243" y="48424"/>
                  </a:lnTo>
                  <a:lnTo>
                    <a:pt x="3614181" y="44073"/>
                  </a:lnTo>
                  <a:lnTo>
                    <a:pt x="3627124" y="42143"/>
                  </a:lnTo>
                  <a:lnTo>
                    <a:pt x="3639725" y="39865"/>
                  </a:lnTo>
                  <a:lnTo>
                    <a:pt x="3651106" y="37354"/>
                  </a:lnTo>
                  <a:lnTo>
                    <a:pt x="3661672" y="34688"/>
                  </a:lnTo>
                  <a:lnTo>
                    <a:pt x="3671696" y="31918"/>
                  </a:lnTo>
                  <a:lnTo>
                    <a:pt x="3682352" y="30071"/>
                  </a:lnTo>
                  <a:lnTo>
                    <a:pt x="3704785" y="28020"/>
                  </a:lnTo>
                  <a:lnTo>
                    <a:pt x="3715337" y="26481"/>
                  </a:lnTo>
                  <a:lnTo>
                    <a:pt x="3725350" y="24462"/>
                  </a:lnTo>
                  <a:lnTo>
                    <a:pt x="3767575" y="14094"/>
                  </a:lnTo>
                  <a:lnTo>
                    <a:pt x="3778054" y="12236"/>
                  </a:lnTo>
                  <a:lnTo>
                    <a:pt x="3797642" y="10171"/>
                  </a:lnTo>
                  <a:lnTo>
                    <a:pt x="3808030" y="8628"/>
                  </a:lnTo>
                  <a:lnTo>
                    <a:pt x="3818928" y="6607"/>
                  </a:lnTo>
                  <a:lnTo>
                    <a:pt x="3830165" y="4268"/>
                  </a:lnTo>
                  <a:lnTo>
                    <a:pt x="3850599" y="1669"/>
                  </a:lnTo>
                  <a:lnTo>
                    <a:pt x="3892740" y="0"/>
                  </a:lnTo>
                  <a:lnTo>
                    <a:pt x="3913171" y="2418"/>
                  </a:lnTo>
                  <a:lnTo>
                    <a:pt x="3922792" y="4452"/>
                  </a:lnTo>
                  <a:lnTo>
                    <a:pt x="3959640" y="8708"/>
                  </a:lnTo>
                  <a:lnTo>
                    <a:pt x="3968669" y="10629"/>
                  </a:lnTo>
                  <a:lnTo>
                    <a:pt x="4009314" y="20842"/>
                  </a:lnTo>
                  <a:lnTo>
                    <a:pt x="4019662" y="23680"/>
                  </a:lnTo>
                  <a:lnTo>
                    <a:pt x="4039105" y="29479"/>
                  </a:lnTo>
                  <a:lnTo>
                    <a:pt x="4066804" y="38322"/>
                  </a:lnTo>
                  <a:lnTo>
                    <a:pt x="4075867" y="42278"/>
                  </a:lnTo>
                  <a:lnTo>
                    <a:pt x="4084888" y="46900"/>
                  </a:lnTo>
                  <a:lnTo>
                    <a:pt x="4093883" y="51966"/>
                  </a:lnTo>
                  <a:lnTo>
                    <a:pt x="4102857" y="57327"/>
                  </a:lnTo>
                  <a:lnTo>
                    <a:pt x="4120776" y="68576"/>
                  </a:lnTo>
                  <a:lnTo>
                    <a:pt x="4129725" y="73362"/>
                  </a:lnTo>
                  <a:lnTo>
                    <a:pt x="4138671" y="77545"/>
                  </a:lnTo>
                  <a:lnTo>
                    <a:pt x="4147615" y="81325"/>
                  </a:lnTo>
                  <a:lnTo>
                    <a:pt x="4156558" y="84838"/>
                  </a:lnTo>
                  <a:lnTo>
                    <a:pt x="4192319" y="97816"/>
                  </a:lnTo>
                </a:path>
              </a:pathLst>
            </a:custGeom>
            <a:noFill/>
            <a:ln w="38160">
              <a:solidFill>
                <a:srgbClr val="000000"/>
              </a:solidFill>
              <a:round/>
            </a:ln>
          </p:spPr>
          <p:style>
            <a:lnRef idx="0"/>
            <a:fillRef idx="0"/>
            <a:effectRef idx="0"/>
            <a:fontRef idx="minor"/>
          </p:style>
        </p:sp>
        <p:sp>
          <p:nvSpPr>
            <p:cNvPr id="518" name="CustomShape 9"/>
            <p:cNvSpPr/>
            <p:nvPr/>
          </p:nvSpPr>
          <p:spPr>
            <a:xfrm>
              <a:off x="802440" y="2201400"/>
              <a:ext cx="4227120" cy="103320"/>
            </a:xfrm>
            <a:custGeom>
              <a:avLst/>
              <a:gdLst/>
              <a:ahLst/>
              <a:rect l="l" t="t" r="r" b="b"/>
              <a:pathLst>
                <a:path w="3834766" h="125017">
                  <a:moveTo>
                    <a:pt x="0" y="62508"/>
                  </a:moveTo>
                  <a:lnTo>
                    <a:pt x="0" y="57768"/>
                  </a:lnTo>
                  <a:lnTo>
                    <a:pt x="994" y="56371"/>
                  </a:lnTo>
                  <a:lnTo>
                    <a:pt x="2649" y="55440"/>
                  </a:lnTo>
                  <a:lnTo>
                    <a:pt x="8571" y="53688"/>
                  </a:lnTo>
                  <a:lnTo>
                    <a:pt x="4085" y="53611"/>
                  </a:lnTo>
                  <a:lnTo>
                    <a:pt x="2723" y="52608"/>
                  </a:lnTo>
                  <a:lnTo>
                    <a:pt x="1816" y="50947"/>
                  </a:lnTo>
                  <a:lnTo>
                    <a:pt x="10" y="44681"/>
                  </a:lnTo>
                  <a:lnTo>
                    <a:pt x="4748" y="39918"/>
                  </a:lnTo>
                  <a:lnTo>
                    <a:pt x="7139" y="38518"/>
                  </a:lnTo>
                  <a:lnTo>
                    <a:pt x="12443" y="36963"/>
                  </a:lnTo>
                  <a:lnTo>
                    <a:pt x="42717" y="34749"/>
                  </a:lnTo>
                  <a:lnTo>
                    <a:pt x="52424" y="30988"/>
                  </a:lnTo>
                  <a:lnTo>
                    <a:pt x="69056" y="28033"/>
                  </a:lnTo>
                  <a:lnTo>
                    <a:pt x="125949" y="24192"/>
                  </a:lnTo>
                  <a:lnTo>
                    <a:pt x="143380" y="20674"/>
                  </a:lnTo>
                  <a:lnTo>
                    <a:pt x="196686" y="17115"/>
                  </a:lnTo>
                  <a:lnTo>
                    <a:pt x="214547" y="13229"/>
                  </a:lnTo>
                  <a:lnTo>
                    <a:pt x="266304" y="9496"/>
                  </a:lnTo>
                  <a:lnTo>
                    <a:pt x="297079" y="6452"/>
                  </a:lnTo>
                  <a:lnTo>
                    <a:pt x="319751" y="2868"/>
                  </a:lnTo>
                  <a:lnTo>
                    <a:pt x="433594" y="50"/>
                  </a:lnTo>
                  <a:lnTo>
                    <a:pt x="766166" y="0"/>
                  </a:lnTo>
                  <a:lnTo>
                    <a:pt x="793089" y="2646"/>
                  </a:lnTo>
                  <a:lnTo>
                    <a:pt x="819291" y="6137"/>
                  </a:lnTo>
                  <a:lnTo>
                    <a:pt x="927945" y="8767"/>
                  </a:lnTo>
                  <a:lnTo>
                    <a:pt x="1033828" y="8920"/>
                  </a:lnTo>
                  <a:lnTo>
                    <a:pt x="1063679" y="11572"/>
                  </a:lnTo>
                  <a:lnTo>
                    <a:pt x="1093500" y="15065"/>
                  </a:lnTo>
                  <a:lnTo>
                    <a:pt x="1182906" y="18607"/>
                  </a:lnTo>
                  <a:lnTo>
                    <a:pt x="1212703" y="22491"/>
                  </a:lnTo>
                  <a:lnTo>
                    <a:pt x="1294269" y="26224"/>
                  </a:lnTo>
                  <a:lnTo>
                    <a:pt x="1453652" y="26780"/>
                  </a:lnTo>
                  <a:lnTo>
                    <a:pt x="1486319" y="29431"/>
                  </a:lnTo>
                  <a:lnTo>
                    <a:pt x="1519709" y="32924"/>
                  </a:lnTo>
                  <a:lnTo>
                    <a:pt x="1633777" y="35556"/>
                  </a:lnTo>
                  <a:lnTo>
                    <a:pt x="1679901" y="38317"/>
                  </a:lnTo>
                  <a:lnTo>
                    <a:pt x="1711025" y="41835"/>
                  </a:lnTo>
                  <a:lnTo>
                    <a:pt x="1825606" y="44484"/>
                  </a:lnTo>
                  <a:lnTo>
                    <a:pt x="1936349" y="44639"/>
                  </a:lnTo>
                  <a:lnTo>
                    <a:pt x="1969016" y="47290"/>
                  </a:lnTo>
                  <a:lnTo>
                    <a:pt x="2002407" y="50784"/>
                  </a:lnTo>
                  <a:lnTo>
                    <a:pt x="2109400" y="53415"/>
                  </a:lnTo>
                  <a:lnTo>
                    <a:pt x="2473082" y="53579"/>
                  </a:lnTo>
                  <a:lnTo>
                    <a:pt x="2502877" y="56225"/>
                  </a:lnTo>
                  <a:lnTo>
                    <a:pt x="2531680" y="59715"/>
                  </a:lnTo>
                  <a:lnTo>
                    <a:pt x="2648033" y="62399"/>
                  </a:lnTo>
                  <a:lnTo>
                    <a:pt x="2725845" y="65140"/>
                  </a:lnTo>
                  <a:lnTo>
                    <a:pt x="2755920" y="68639"/>
                  </a:lnTo>
                  <a:lnTo>
                    <a:pt x="2875321" y="71329"/>
                  </a:lnTo>
                  <a:lnTo>
                    <a:pt x="2994513" y="74079"/>
                  </a:lnTo>
                  <a:lnTo>
                    <a:pt x="3024310" y="77573"/>
                  </a:lnTo>
                  <a:lnTo>
                    <a:pt x="3135672" y="80204"/>
                  </a:lnTo>
                  <a:lnTo>
                    <a:pt x="3278787" y="80365"/>
                  </a:lnTo>
                  <a:lnTo>
                    <a:pt x="3307912" y="83012"/>
                  </a:lnTo>
                  <a:lnTo>
                    <a:pt x="3336415" y="86504"/>
                  </a:lnTo>
                  <a:lnTo>
                    <a:pt x="3443047" y="89188"/>
                  </a:lnTo>
                  <a:lnTo>
                    <a:pt x="3510920" y="91929"/>
                  </a:lnTo>
                  <a:lnTo>
                    <a:pt x="3535894" y="95428"/>
                  </a:lnTo>
                  <a:lnTo>
                    <a:pt x="3573283" y="98390"/>
                  </a:lnTo>
                  <a:lnTo>
                    <a:pt x="3586947" y="100320"/>
                  </a:lnTo>
                  <a:lnTo>
                    <a:pt x="3601022" y="102599"/>
                  </a:lnTo>
                  <a:lnTo>
                    <a:pt x="3614377" y="105110"/>
                  </a:lnTo>
                  <a:lnTo>
                    <a:pt x="3639812" y="110547"/>
                  </a:lnTo>
                  <a:lnTo>
                    <a:pt x="3676467" y="114445"/>
                  </a:lnTo>
                  <a:lnTo>
                    <a:pt x="3717308" y="116754"/>
                  </a:lnTo>
                  <a:lnTo>
                    <a:pt x="3726664" y="118516"/>
                  </a:lnTo>
                  <a:lnTo>
                    <a:pt x="3744013" y="122127"/>
                  </a:lnTo>
                  <a:lnTo>
                    <a:pt x="3834765" y="125016"/>
                  </a:lnTo>
                </a:path>
              </a:pathLst>
            </a:custGeom>
            <a:noFill/>
            <a:ln w="38160">
              <a:solidFill>
                <a:srgbClr val="ff0000"/>
              </a:solidFill>
              <a:round/>
            </a:ln>
          </p:spPr>
          <p:style>
            <a:lnRef idx="0"/>
            <a:fillRef idx="0"/>
            <a:effectRef idx="0"/>
            <a:fontRef idx="minor"/>
          </p:style>
        </p:sp>
      </p:grpSp>
    </p:spTree>
  </p:cSld>
  <mc:AlternateContent>
    <mc:Choice Requires="p14">
      <p:transition spd="slow" p14:dur="2000"/>
    </mc:Choice>
    <mc:Fallback>
      <p:transition spd="slow"/>
    </mc:Fallback>
  </mc:AlternateContent>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9" name="TextShape 1"/>
          <p:cNvSpPr txBox="1"/>
          <p:nvPr/>
        </p:nvSpPr>
        <p:spPr>
          <a:xfrm>
            <a:off x="236880" y="41400"/>
            <a:ext cx="3612240" cy="704160"/>
          </a:xfrm>
          <a:prstGeom prst="rect">
            <a:avLst/>
          </a:prstGeom>
          <a:noFill/>
          <a:ln>
            <a:noFill/>
          </a:ln>
        </p:spPr>
        <p:txBody>
          <a:bodyPr anchor="b">
            <a:noAutofit/>
          </a:bodyPr>
          <a:p>
            <a:pPr>
              <a:lnSpc>
                <a:spcPct val="90000"/>
              </a:lnSpc>
            </a:pPr>
            <a:r>
              <a:rPr b="1" lang="en-US" sz="4000" spc="-52" strike="noStrike" u="sng">
                <a:solidFill>
                  <a:srgbClr val="000000"/>
                </a:solidFill>
                <a:uFillTx/>
                <a:latin typeface="Century Schoolbook"/>
              </a:rPr>
              <a:t>Stanza 3</a:t>
            </a:r>
            <a:endParaRPr b="0" lang="en-US" sz="4000" spc="-1" strike="noStrike">
              <a:solidFill>
                <a:srgbClr val="000000"/>
              </a:solidFill>
              <a:latin typeface="Century Schoolbook"/>
            </a:endParaRPr>
          </a:p>
        </p:txBody>
      </p:sp>
      <p:sp>
        <p:nvSpPr>
          <p:cNvPr id="520" name="TextShape 2"/>
          <p:cNvSpPr txBox="1"/>
          <p:nvPr/>
        </p:nvSpPr>
        <p:spPr>
          <a:xfrm>
            <a:off x="504000" y="1061640"/>
            <a:ext cx="9071640" cy="3741480"/>
          </a:xfrm>
          <a:prstGeom prst="rect">
            <a:avLst/>
          </a:prstGeom>
          <a:noFill/>
          <a:ln>
            <a:noFill/>
          </a:ln>
        </p:spPr>
        <p:txBody>
          <a:bodyPr>
            <a:normAutofit/>
          </a:bodyPr>
          <a:p>
            <a:pPr>
              <a:lnSpc>
                <a:spcPct val="95000"/>
              </a:lnSpc>
              <a:spcAft>
                <a:spcPts val="201"/>
              </a:spcAft>
              <a:tabLst>
                <a:tab algn="l" pos="0"/>
              </a:tabLst>
            </a:pPr>
            <a:r>
              <a:rPr b="0" lang="en-US" sz="4000" spc="9" strike="noStrike">
                <a:solidFill>
                  <a:srgbClr val="000000"/>
                </a:solidFill>
                <a:latin typeface="Century Schoolbook"/>
              </a:rPr>
              <a:t>Ah! then at times I drooping sit, And spend many an anxious hour, Nor in my book can I take delight, Nor sit in learning's bower, Worn thro' with the dreary shower.</a:t>
            </a:r>
            <a:endParaRPr b="0" lang="en-US" sz="4000" spc="9" strike="noStrike">
              <a:solidFill>
                <a:srgbClr val="000000"/>
              </a:solidFill>
              <a:latin typeface="Century Schoolbook"/>
            </a:endParaRPr>
          </a:p>
        </p:txBody>
      </p:sp>
      <p:sp>
        <p:nvSpPr>
          <p:cNvPr id="521" name="CustomShape 3"/>
          <p:cNvSpPr/>
          <p:nvPr/>
        </p:nvSpPr>
        <p:spPr>
          <a:xfrm rot="5400000">
            <a:off x="4916520" y="666360"/>
            <a:ext cx="1218960" cy="8427240"/>
          </a:xfrm>
          <a:prstGeom prst="roundRect">
            <a:avLst>
              <a:gd name="adj" fmla="val 16667"/>
            </a:avLst>
          </a:prstGeom>
          <a:solidFill>
            <a:srgbClr val="008000"/>
          </a:solidFill>
          <a:ln w="14040">
            <a:solidFill>
              <a:srgbClr val="684955"/>
            </a:solidFill>
            <a:round/>
          </a:ln>
        </p:spPr>
        <p:style>
          <a:lnRef idx="0"/>
          <a:fillRef idx="0"/>
          <a:effectRef idx="0"/>
          <a:fontRef idx="minor"/>
        </p:style>
        <p:txBody>
          <a:bodyPr lIns="90000" rIns="90000" tIns="45000" bIns="45000" anchor="ctr">
            <a:noAutofit/>
          </a:bodyPr>
          <a:p>
            <a:pPr algn="ctr">
              <a:lnSpc>
                <a:spcPct val="100000"/>
              </a:lnSpc>
            </a:pPr>
            <a:r>
              <a:rPr b="0" lang="en-GB" sz="1800" spc="-1" strike="noStrike">
                <a:solidFill>
                  <a:srgbClr val="ffffff"/>
                </a:solidFill>
                <a:latin typeface="Century Schoolbook"/>
              </a:rPr>
              <a:t> </a:t>
            </a:r>
            <a:endParaRPr b="0" lang="en-GB" sz="1800" spc="-1" strike="noStrike">
              <a:latin typeface="Arial"/>
            </a:endParaRPr>
          </a:p>
        </p:txBody>
      </p:sp>
      <p:sp>
        <p:nvSpPr>
          <p:cNvPr id="522" name="CustomShape 4"/>
          <p:cNvSpPr/>
          <p:nvPr/>
        </p:nvSpPr>
        <p:spPr>
          <a:xfrm>
            <a:off x="1365120" y="4307400"/>
            <a:ext cx="8210520" cy="118692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3600" spc="-1" strike="noStrike">
                <a:solidFill>
                  <a:srgbClr val="000000"/>
                </a:solidFill>
                <a:latin typeface="Century Schoolbook"/>
              </a:rPr>
              <a:t>What does his posture suggest about his feelings towards school?</a:t>
            </a:r>
            <a:endParaRPr b="0" lang="en-GB" sz="3600" spc="-1" strike="noStrike">
              <a:latin typeface="Arial"/>
            </a:endParaRPr>
          </a:p>
        </p:txBody>
      </p:sp>
      <p:grpSp>
        <p:nvGrpSpPr>
          <p:cNvPr id="523" name="Group 5"/>
          <p:cNvGrpSpPr/>
          <p:nvPr/>
        </p:nvGrpSpPr>
        <p:grpSpPr>
          <a:xfrm>
            <a:off x="477720" y="1535040"/>
            <a:ext cx="8562240" cy="1003320"/>
            <a:chOff x="477720" y="1535040"/>
            <a:chExt cx="8562240" cy="1003320"/>
          </a:xfrm>
        </p:grpSpPr>
        <p:sp>
          <p:nvSpPr>
            <p:cNvPr id="524" name="CustomShape 6"/>
            <p:cNvSpPr/>
            <p:nvPr/>
          </p:nvSpPr>
          <p:spPr>
            <a:xfrm>
              <a:off x="4655520" y="1535040"/>
              <a:ext cx="2906640" cy="58680"/>
            </a:xfrm>
            <a:custGeom>
              <a:avLst/>
              <a:gdLst/>
              <a:ahLst/>
              <a:rect l="l" t="t" r="r" b="b"/>
              <a:pathLst>
                <a:path w="2636961" h="71438">
                  <a:moveTo>
                    <a:pt x="0" y="71437"/>
                  </a:moveTo>
                  <a:lnTo>
                    <a:pt x="219323" y="71437"/>
                  </a:lnTo>
                  <a:lnTo>
                    <a:pt x="229644" y="70445"/>
                  </a:lnTo>
                  <a:lnTo>
                    <a:pt x="239505" y="68792"/>
                  </a:lnTo>
                  <a:lnTo>
                    <a:pt x="249058" y="66697"/>
                  </a:lnTo>
                  <a:lnTo>
                    <a:pt x="260394" y="65301"/>
                  </a:lnTo>
                  <a:lnTo>
                    <a:pt x="299080" y="63335"/>
                  </a:lnTo>
                  <a:lnTo>
                    <a:pt x="336145" y="61761"/>
                  </a:lnTo>
                  <a:lnTo>
                    <a:pt x="348248" y="60025"/>
                  </a:lnTo>
                  <a:lnTo>
                    <a:pt x="360288" y="57876"/>
                  </a:lnTo>
                  <a:lnTo>
                    <a:pt x="372288" y="56443"/>
                  </a:lnTo>
                  <a:lnTo>
                    <a:pt x="409152" y="54427"/>
                  </a:lnTo>
                  <a:lnTo>
                    <a:pt x="480235" y="53690"/>
                  </a:lnTo>
                  <a:lnTo>
                    <a:pt x="556710" y="53588"/>
                  </a:lnTo>
                  <a:lnTo>
                    <a:pt x="569781" y="54577"/>
                  </a:lnTo>
                  <a:lnTo>
                    <a:pt x="583461" y="56228"/>
                  </a:lnTo>
                  <a:lnTo>
                    <a:pt x="597547" y="58321"/>
                  </a:lnTo>
                  <a:lnTo>
                    <a:pt x="610910" y="59717"/>
                  </a:lnTo>
                  <a:lnTo>
                    <a:pt x="649693" y="60689"/>
                  </a:lnTo>
                  <a:lnTo>
                    <a:pt x="663552" y="59311"/>
                  </a:lnTo>
                  <a:lnTo>
                    <a:pt x="677758" y="57400"/>
                  </a:lnTo>
                  <a:lnTo>
                    <a:pt x="706784" y="55276"/>
                  </a:lnTo>
                  <a:lnTo>
                    <a:pt x="788537" y="53727"/>
                  </a:lnTo>
                  <a:lnTo>
                    <a:pt x="1060754" y="53578"/>
                  </a:lnTo>
                  <a:lnTo>
                    <a:pt x="1075648" y="52586"/>
                  </a:lnTo>
                  <a:lnTo>
                    <a:pt x="1090544" y="50932"/>
                  </a:lnTo>
                  <a:lnTo>
                    <a:pt x="1105440" y="48838"/>
                  </a:lnTo>
                  <a:lnTo>
                    <a:pt x="1119344" y="47441"/>
                  </a:lnTo>
                  <a:lnTo>
                    <a:pt x="1158886" y="45476"/>
                  </a:lnTo>
                  <a:lnTo>
                    <a:pt x="1238588" y="44721"/>
                  </a:lnTo>
                  <a:lnTo>
                    <a:pt x="1275000" y="43678"/>
                  </a:lnTo>
                  <a:lnTo>
                    <a:pt x="1287010" y="42017"/>
                  </a:lnTo>
                  <a:lnTo>
                    <a:pt x="1298990" y="39917"/>
                  </a:lnTo>
                  <a:lnTo>
                    <a:pt x="1310949" y="38518"/>
                  </a:lnTo>
                  <a:lnTo>
                    <a:pt x="1347755" y="36548"/>
                  </a:lnTo>
                  <a:lnTo>
                    <a:pt x="1426405" y="34799"/>
                  </a:lnTo>
                  <a:lnTo>
                    <a:pt x="1438600" y="33121"/>
                  </a:lnTo>
                  <a:lnTo>
                    <a:pt x="1450704" y="31011"/>
                  </a:lnTo>
                  <a:lnTo>
                    <a:pt x="1462745" y="29603"/>
                  </a:lnTo>
                  <a:lnTo>
                    <a:pt x="1498673" y="27623"/>
                  </a:lnTo>
                  <a:lnTo>
                    <a:pt x="1570251" y="25870"/>
                  </a:lnTo>
                  <a:lnTo>
                    <a:pt x="1582171" y="24192"/>
                  </a:lnTo>
                  <a:lnTo>
                    <a:pt x="1594092" y="22081"/>
                  </a:lnTo>
                  <a:lnTo>
                    <a:pt x="1606011" y="20674"/>
                  </a:lnTo>
                  <a:lnTo>
                    <a:pt x="1641767" y="18693"/>
                  </a:lnTo>
                  <a:lnTo>
                    <a:pt x="1713279" y="17932"/>
                  </a:lnTo>
                  <a:lnTo>
                    <a:pt x="1749035" y="16889"/>
                  </a:lnTo>
                  <a:lnTo>
                    <a:pt x="1760953" y="15228"/>
                  </a:lnTo>
                  <a:lnTo>
                    <a:pt x="1772871" y="13128"/>
                  </a:lnTo>
                  <a:lnTo>
                    <a:pt x="1784790" y="11729"/>
                  </a:lnTo>
                  <a:lnTo>
                    <a:pt x="1820545" y="9759"/>
                  </a:lnTo>
                  <a:lnTo>
                    <a:pt x="1892056" y="9003"/>
                  </a:lnTo>
                  <a:lnTo>
                    <a:pt x="1926818" y="7959"/>
                  </a:lnTo>
                  <a:lnTo>
                    <a:pt x="1937081" y="6298"/>
                  </a:lnTo>
                  <a:lnTo>
                    <a:pt x="1946903" y="4199"/>
                  </a:lnTo>
                  <a:lnTo>
                    <a:pt x="1957423" y="2799"/>
                  </a:lnTo>
                  <a:lnTo>
                    <a:pt x="1991212" y="829"/>
                  </a:lnTo>
                  <a:lnTo>
                    <a:pt x="2071213" y="48"/>
                  </a:lnTo>
                  <a:lnTo>
                    <a:pt x="2260252" y="0"/>
                  </a:lnTo>
                  <a:lnTo>
                    <a:pt x="2270610" y="992"/>
                  </a:lnTo>
                  <a:lnTo>
                    <a:pt x="2281487" y="2646"/>
                  </a:lnTo>
                  <a:lnTo>
                    <a:pt x="2292713" y="4740"/>
                  </a:lnTo>
                  <a:lnTo>
                    <a:pt x="2304168" y="6137"/>
                  </a:lnTo>
                  <a:lnTo>
                    <a:pt x="2338280" y="8102"/>
                  </a:lnTo>
                  <a:lnTo>
                    <a:pt x="2411408" y="8881"/>
                  </a:lnTo>
                  <a:lnTo>
                    <a:pt x="2430442" y="9900"/>
                  </a:lnTo>
                  <a:lnTo>
                    <a:pt x="2439688" y="11561"/>
                  </a:lnTo>
                  <a:lnTo>
                    <a:pt x="2448833" y="13661"/>
                  </a:lnTo>
                  <a:lnTo>
                    <a:pt x="2457910" y="15060"/>
                  </a:lnTo>
                  <a:lnTo>
                    <a:pt x="2484918" y="17030"/>
                  </a:lnTo>
                  <a:lnTo>
                    <a:pt x="2511792" y="18606"/>
                  </a:lnTo>
                  <a:lnTo>
                    <a:pt x="2520739" y="20341"/>
                  </a:lnTo>
                  <a:lnTo>
                    <a:pt x="2529683" y="22490"/>
                  </a:lnTo>
                  <a:lnTo>
                    <a:pt x="2538626" y="23923"/>
                  </a:lnTo>
                  <a:lnTo>
                    <a:pt x="2565447" y="25940"/>
                  </a:lnTo>
                  <a:lnTo>
                    <a:pt x="2591272" y="27530"/>
                  </a:lnTo>
                  <a:lnTo>
                    <a:pt x="2598556" y="29267"/>
                  </a:lnTo>
                  <a:lnTo>
                    <a:pt x="2605397" y="31417"/>
                  </a:lnTo>
                  <a:lnTo>
                    <a:pt x="2611946" y="32851"/>
                  </a:lnTo>
                  <a:lnTo>
                    <a:pt x="2628666" y="34869"/>
                  </a:lnTo>
                  <a:lnTo>
                    <a:pt x="2636960" y="35719"/>
                  </a:lnTo>
                </a:path>
              </a:pathLst>
            </a:custGeom>
            <a:noFill/>
            <a:ln w="38160">
              <a:solidFill>
                <a:srgbClr val="009300"/>
              </a:solidFill>
              <a:round/>
            </a:ln>
          </p:spPr>
          <p:style>
            <a:lnRef idx="0"/>
            <a:fillRef idx="0"/>
            <a:effectRef idx="0"/>
            <a:fontRef idx="minor"/>
          </p:style>
        </p:sp>
        <p:sp>
          <p:nvSpPr>
            <p:cNvPr id="525" name="CustomShape 7"/>
            <p:cNvSpPr/>
            <p:nvPr/>
          </p:nvSpPr>
          <p:spPr>
            <a:xfrm>
              <a:off x="477720" y="2436120"/>
              <a:ext cx="4423680" cy="102240"/>
            </a:xfrm>
            <a:custGeom>
              <a:avLst/>
              <a:gdLst/>
              <a:ahLst/>
              <a:rect l="l" t="t" r="r" b="b"/>
              <a:pathLst>
                <a:path w="4013434" h="123732">
                  <a:moveTo>
                    <a:pt x="8830" y="107107"/>
                  </a:moveTo>
                  <a:lnTo>
                    <a:pt x="0" y="107107"/>
                  </a:lnTo>
                  <a:lnTo>
                    <a:pt x="4669" y="107107"/>
                  </a:lnTo>
                  <a:lnTo>
                    <a:pt x="6056" y="106115"/>
                  </a:lnTo>
                  <a:lnTo>
                    <a:pt x="6981" y="104461"/>
                  </a:lnTo>
                  <a:lnTo>
                    <a:pt x="7597" y="102366"/>
                  </a:lnTo>
                  <a:lnTo>
                    <a:pt x="9995" y="100970"/>
                  </a:lnTo>
                  <a:lnTo>
                    <a:pt x="17956" y="99419"/>
                  </a:lnTo>
                  <a:lnTo>
                    <a:pt x="125197" y="98180"/>
                  </a:lnTo>
                  <a:lnTo>
                    <a:pt x="142985" y="100825"/>
                  </a:lnTo>
                  <a:lnTo>
                    <a:pt x="161816" y="104315"/>
                  </a:lnTo>
                  <a:lnTo>
                    <a:pt x="223530" y="107854"/>
                  </a:lnTo>
                  <a:lnTo>
                    <a:pt x="245619" y="111739"/>
                  </a:lnTo>
                  <a:lnTo>
                    <a:pt x="303996" y="115471"/>
                  </a:lnTo>
                  <a:lnTo>
                    <a:pt x="342271" y="118515"/>
                  </a:lnTo>
                  <a:lnTo>
                    <a:pt x="371558" y="122099"/>
                  </a:lnTo>
                  <a:lnTo>
                    <a:pt x="436268" y="121754"/>
                  </a:lnTo>
                  <a:lnTo>
                    <a:pt x="467961" y="118578"/>
                  </a:lnTo>
                  <a:lnTo>
                    <a:pt x="590045" y="116185"/>
                  </a:lnTo>
                  <a:lnTo>
                    <a:pt x="643544" y="118727"/>
                  </a:lnTo>
                  <a:lnTo>
                    <a:pt x="679269" y="122193"/>
                  </a:lnTo>
                  <a:lnTo>
                    <a:pt x="792655" y="123731"/>
                  </a:lnTo>
                  <a:lnTo>
                    <a:pt x="849247" y="118758"/>
                  </a:lnTo>
                  <a:lnTo>
                    <a:pt x="955548" y="116395"/>
                  </a:lnTo>
                  <a:lnTo>
                    <a:pt x="1364675" y="116037"/>
                  </a:lnTo>
                  <a:lnTo>
                    <a:pt x="1409633" y="113391"/>
                  </a:lnTo>
                  <a:lnTo>
                    <a:pt x="1453783" y="109900"/>
                  </a:lnTo>
                  <a:lnTo>
                    <a:pt x="1575265" y="107475"/>
                  </a:lnTo>
                  <a:lnTo>
                    <a:pt x="1697768" y="104509"/>
                  </a:lnTo>
                  <a:lnTo>
                    <a:pt x="1745722" y="100992"/>
                  </a:lnTo>
                  <a:lnTo>
                    <a:pt x="1865101" y="98548"/>
                  </a:lnTo>
                  <a:lnTo>
                    <a:pt x="2280879" y="98178"/>
                  </a:lnTo>
                  <a:lnTo>
                    <a:pt x="2323370" y="95532"/>
                  </a:lnTo>
                  <a:lnTo>
                    <a:pt x="2366423" y="91048"/>
                  </a:lnTo>
                  <a:lnTo>
                    <a:pt x="2412043" y="85749"/>
                  </a:lnTo>
                  <a:lnTo>
                    <a:pt x="2477652" y="81927"/>
                  </a:lnTo>
                  <a:lnTo>
                    <a:pt x="2568251" y="79643"/>
                  </a:lnTo>
                  <a:lnTo>
                    <a:pt x="2590124" y="77884"/>
                  </a:lnTo>
                  <a:lnTo>
                    <a:pt x="2632968" y="73283"/>
                  </a:lnTo>
                  <a:lnTo>
                    <a:pt x="2675184" y="67931"/>
                  </a:lnTo>
                  <a:lnTo>
                    <a:pt x="2742784" y="64080"/>
                  </a:lnTo>
                  <a:lnTo>
                    <a:pt x="2786894" y="60533"/>
                  </a:lnTo>
                  <a:lnTo>
                    <a:pt x="2876607" y="50172"/>
                  </a:lnTo>
                  <a:lnTo>
                    <a:pt x="2923510" y="47076"/>
                  </a:lnTo>
                  <a:lnTo>
                    <a:pt x="2969848" y="44708"/>
                  </a:lnTo>
                  <a:lnTo>
                    <a:pt x="2991939" y="42687"/>
                  </a:lnTo>
                  <a:lnTo>
                    <a:pt x="3013619" y="40348"/>
                  </a:lnTo>
                  <a:lnTo>
                    <a:pt x="3098366" y="35602"/>
                  </a:lnTo>
                  <a:lnTo>
                    <a:pt x="3119332" y="33640"/>
                  </a:lnTo>
                  <a:lnTo>
                    <a:pt x="3161167" y="29807"/>
                  </a:lnTo>
                  <a:lnTo>
                    <a:pt x="3279262" y="27009"/>
                  </a:lnTo>
                  <a:lnTo>
                    <a:pt x="3351724" y="24147"/>
                  </a:lnTo>
                  <a:lnTo>
                    <a:pt x="3386617" y="20627"/>
                  </a:lnTo>
                  <a:lnTo>
                    <a:pt x="3486860" y="17066"/>
                  </a:lnTo>
                  <a:lnTo>
                    <a:pt x="3538924" y="11747"/>
                  </a:lnTo>
                  <a:lnTo>
                    <a:pt x="3661693" y="8992"/>
                  </a:lnTo>
                  <a:lnTo>
                    <a:pt x="3688921" y="6285"/>
                  </a:lnTo>
                  <a:lnTo>
                    <a:pt x="3714266" y="2766"/>
                  </a:lnTo>
                  <a:lnTo>
                    <a:pt x="3831987" y="0"/>
                  </a:lnTo>
                  <a:lnTo>
                    <a:pt x="3885142" y="950"/>
                  </a:lnTo>
                  <a:lnTo>
                    <a:pt x="3904768" y="4694"/>
                  </a:lnTo>
                  <a:lnTo>
                    <a:pt x="3962628" y="8513"/>
                  </a:lnTo>
                  <a:lnTo>
                    <a:pt x="3988978" y="9800"/>
                  </a:lnTo>
                  <a:lnTo>
                    <a:pt x="3995143" y="11478"/>
                  </a:lnTo>
                  <a:lnTo>
                    <a:pt x="4013433" y="17810"/>
                  </a:lnTo>
                </a:path>
              </a:pathLst>
            </a:custGeom>
            <a:noFill/>
            <a:ln w="38160">
              <a:solidFill>
                <a:srgbClr val="009300"/>
              </a:solidFill>
              <a:round/>
            </a:ln>
          </p:spPr>
          <p:style>
            <a:lnRef idx="0"/>
            <a:fillRef idx="0"/>
            <a:effectRef idx="0"/>
            <a:fontRef idx="minor"/>
          </p:style>
        </p:sp>
        <p:sp>
          <p:nvSpPr>
            <p:cNvPr id="526" name="CustomShape 8"/>
            <p:cNvSpPr/>
            <p:nvPr/>
          </p:nvSpPr>
          <p:spPr>
            <a:xfrm>
              <a:off x="7453800" y="2048040"/>
              <a:ext cx="1586160" cy="107280"/>
            </a:xfrm>
            <a:custGeom>
              <a:avLst/>
              <a:gdLst/>
              <a:ahLst/>
              <a:rect l="l" t="t" r="r" b="b"/>
              <a:pathLst>
                <a:path w="1439156" h="129813">
                  <a:moveTo>
                    <a:pt x="0" y="40515"/>
                  </a:moveTo>
                  <a:lnTo>
                    <a:pt x="20139" y="40515"/>
                  </a:lnTo>
                  <a:lnTo>
                    <a:pt x="31795" y="43161"/>
                  </a:lnTo>
                  <a:lnTo>
                    <a:pt x="46908" y="46652"/>
                  </a:lnTo>
                  <a:lnTo>
                    <a:pt x="72167" y="49609"/>
                  </a:lnTo>
                  <a:lnTo>
                    <a:pt x="80888" y="51539"/>
                  </a:lnTo>
                  <a:lnTo>
                    <a:pt x="99515" y="55336"/>
                  </a:lnTo>
                  <a:lnTo>
                    <a:pt x="143845" y="57774"/>
                  </a:lnTo>
                  <a:lnTo>
                    <a:pt x="195604" y="58256"/>
                  </a:lnTo>
                  <a:lnTo>
                    <a:pt x="616904" y="58374"/>
                  </a:lnTo>
                  <a:lnTo>
                    <a:pt x="649942" y="55728"/>
                  </a:lnTo>
                  <a:lnTo>
                    <a:pt x="682173" y="51245"/>
                  </a:lnTo>
                  <a:lnTo>
                    <a:pt x="716361" y="45946"/>
                  </a:lnTo>
                  <a:lnTo>
                    <a:pt x="748773" y="40283"/>
                  </a:lnTo>
                  <a:lnTo>
                    <a:pt x="907504" y="10745"/>
                  </a:lnTo>
                  <a:lnTo>
                    <a:pt x="938011" y="7440"/>
                  </a:lnTo>
                  <a:lnTo>
                    <a:pt x="969117" y="4979"/>
                  </a:lnTo>
                  <a:lnTo>
                    <a:pt x="985754" y="2934"/>
                  </a:lnTo>
                  <a:lnTo>
                    <a:pt x="1020130" y="0"/>
                  </a:lnTo>
                  <a:lnTo>
                    <a:pt x="1055274" y="2003"/>
                  </a:lnTo>
                  <a:lnTo>
                    <a:pt x="1071996" y="3926"/>
                  </a:lnTo>
                  <a:lnTo>
                    <a:pt x="1088109" y="6201"/>
                  </a:lnTo>
                  <a:lnTo>
                    <a:pt x="1154397" y="16980"/>
                  </a:lnTo>
                  <a:lnTo>
                    <a:pt x="1171846" y="20856"/>
                  </a:lnTo>
                  <a:lnTo>
                    <a:pt x="1189439" y="25425"/>
                  </a:lnTo>
                  <a:lnTo>
                    <a:pt x="1207125" y="30455"/>
                  </a:lnTo>
                  <a:lnTo>
                    <a:pt x="1223883" y="35793"/>
                  </a:lnTo>
                  <a:lnTo>
                    <a:pt x="1240021" y="41336"/>
                  </a:lnTo>
                  <a:lnTo>
                    <a:pt x="1271195" y="52786"/>
                  </a:lnTo>
                  <a:lnTo>
                    <a:pt x="1301602" y="64490"/>
                  </a:lnTo>
                  <a:lnTo>
                    <a:pt x="1315671" y="70388"/>
                  </a:lnTo>
                  <a:lnTo>
                    <a:pt x="1329022" y="76306"/>
                  </a:lnTo>
                  <a:lnTo>
                    <a:pt x="1354451" y="88172"/>
                  </a:lnTo>
                  <a:lnTo>
                    <a:pt x="1439155" y="129812"/>
                  </a:lnTo>
                </a:path>
              </a:pathLst>
            </a:custGeom>
            <a:noFill/>
            <a:ln w="38160">
              <a:solidFill>
                <a:srgbClr val="009300"/>
              </a:solidFill>
              <a:round/>
            </a:ln>
          </p:spPr>
          <p:style>
            <a:lnRef idx="0"/>
            <a:fillRef idx="0"/>
            <a:effectRef idx="0"/>
            <a:fontRef idx="minor"/>
          </p:style>
        </p:sp>
      </p:grpSp>
    </p:spTree>
  </p:cSld>
  <mc:AlternateContent>
    <mc:Choice Requires="p14">
      <p:transition spd="slow" p14:dur="2000"/>
    </mc:Choice>
    <mc:Fallback>
      <p:transition spd="slow"/>
    </mc:Fallback>
  </mc:AlternateContent>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7" name="TextShape 1"/>
          <p:cNvSpPr txBox="1"/>
          <p:nvPr/>
        </p:nvSpPr>
        <p:spPr>
          <a:xfrm>
            <a:off x="456840" y="44280"/>
            <a:ext cx="3207960" cy="689400"/>
          </a:xfrm>
          <a:prstGeom prst="rect">
            <a:avLst/>
          </a:prstGeom>
          <a:noFill/>
          <a:ln>
            <a:noFill/>
          </a:ln>
        </p:spPr>
        <p:txBody>
          <a:bodyPr anchor="b">
            <a:noAutofit/>
          </a:bodyPr>
          <a:p>
            <a:pPr>
              <a:lnSpc>
                <a:spcPct val="90000"/>
              </a:lnSpc>
            </a:pPr>
            <a:r>
              <a:rPr b="1" lang="en-US" sz="4000" spc="-52" strike="noStrike" u="sng">
                <a:solidFill>
                  <a:srgbClr val="000000"/>
                </a:solidFill>
                <a:uFillTx/>
                <a:latin typeface="Century Schoolbook"/>
              </a:rPr>
              <a:t>Stanza 4</a:t>
            </a:r>
            <a:endParaRPr b="0" lang="en-US" sz="4000" spc="-1" strike="noStrike">
              <a:solidFill>
                <a:srgbClr val="000000"/>
              </a:solidFill>
              <a:latin typeface="Century Schoolbook"/>
            </a:endParaRPr>
          </a:p>
        </p:txBody>
      </p:sp>
      <p:sp>
        <p:nvSpPr>
          <p:cNvPr id="528" name="TextShape 2"/>
          <p:cNvSpPr txBox="1"/>
          <p:nvPr/>
        </p:nvSpPr>
        <p:spPr>
          <a:xfrm>
            <a:off x="171360" y="565200"/>
            <a:ext cx="9071640" cy="3741480"/>
          </a:xfrm>
          <a:prstGeom prst="rect">
            <a:avLst/>
          </a:prstGeom>
          <a:noFill/>
          <a:ln>
            <a:noFill/>
          </a:ln>
        </p:spPr>
        <p:txBody>
          <a:bodyPr>
            <a:normAutofit/>
          </a:bodyPr>
          <a:p>
            <a:pPr>
              <a:lnSpc>
                <a:spcPct val="95000"/>
              </a:lnSpc>
              <a:spcAft>
                <a:spcPts val="201"/>
              </a:spcAft>
              <a:tabLst>
                <a:tab algn="l" pos="0"/>
              </a:tabLst>
            </a:pPr>
            <a:r>
              <a:rPr b="0" lang="en-US" sz="4000" spc="9" strike="noStrike">
                <a:solidFill>
                  <a:srgbClr val="000000"/>
                </a:solidFill>
                <a:latin typeface="Century Schoolbook"/>
              </a:rPr>
              <a:t>How can the bird that is born for joy  Sit in a cage and sing? How can a child, when fears annoy, But droop his tender wing, And forget his youthful spring? </a:t>
            </a:r>
            <a:endParaRPr b="0" lang="en-US" sz="4000" spc="9" strike="noStrike">
              <a:solidFill>
                <a:srgbClr val="000000"/>
              </a:solidFill>
              <a:latin typeface="Century Schoolbook"/>
            </a:endParaRPr>
          </a:p>
        </p:txBody>
      </p:sp>
      <p:sp>
        <p:nvSpPr>
          <p:cNvPr id="529" name="CustomShape 3"/>
          <p:cNvSpPr/>
          <p:nvPr/>
        </p:nvSpPr>
        <p:spPr>
          <a:xfrm rot="5400000">
            <a:off x="4630320" y="952200"/>
            <a:ext cx="1160640" cy="7796160"/>
          </a:xfrm>
          <a:prstGeom prst="roundRect">
            <a:avLst>
              <a:gd name="adj" fmla="val 16667"/>
            </a:avLst>
          </a:prstGeom>
          <a:solidFill>
            <a:srgbClr val="a7a192"/>
          </a:solidFill>
          <a:ln w="14040">
            <a:solidFill>
              <a:srgbClr val="684955"/>
            </a:solidFill>
            <a:round/>
          </a:ln>
        </p:spPr>
        <p:style>
          <a:lnRef idx="0"/>
          <a:fillRef idx="0"/>
          <a:effectRef idx="0"/>
          <a:fontRef idx="minor"/>
        </p:style>
        <p:txBody>
          <a:bodyPr lIns="90000" rIns="90000" tIns="45000" bIns="45000" anchor="ctr">
            <a:noAutofit/>
          </a:bodyPr>
          <a:p>
            <a:pPr algn="ctr">
              <a:lnSpc>
                <a:spcPct val="100000"/>
              </a:lnSpc>
            </a:pPr>
            <a:r>
              <a:rPr b="0" lang="en-GB" sz="1800" spc="-1" strike="noStrike">
                <a:solidFill>
                  <a:srgbClr val="ffffff"/>
                </a:solidFill>
                <a:latin typeface="Century Schoolbook"/>
              </a:rPr>
              <a:t> </a:t>
            </a:r>
            <a:endParaRPr b="0" lang="en-GB" sz="1800" spc="-1" strike="noStrike">
              <a:latin typeface="Arial"/>
            </a:endParaRPr>
          </a:p>
        </p:txBody>
      </p:sp>
      <p:sp>
        <p:nvSpPr>
          <p:cNvPr id="530" name="CustomShape 4"/>
          <p:cNvSpPr/>
          <p:nvPr/>
        </p:nvSpPr>
        <p:spPr>
          <a:xfrm>
            <a:off x="1365120" y="4307400"/>
            <a:ext cx="8210520" cy="63900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3600" spc="-1" strike="noStrike">
                <a:solidFill>
                  <a:srgbClr val="000000"/>
                </a:solidFill>
                <a:latin typeface="Century Schoolbook"/>
              </a:rPr>
              <a:t>How does this stanza link to </a:t>
            </a:r>
            <a:r>
              <a:rPr b="0" i="1" lang="en-US" sz="3600" spc="-1" strike="noStrike">
                <a:solidFill>
                  <a:srgbClr val="000000"/>
                </a:solidFill>
                <a:latin typeface="Century Schoolbook"/>
              </a:rPr>
              <a:t>Skellig</a:t>
            </a:r>
            <a:r>
              <a:rPr b="0" lang="en-US" sz="3600" spc="-1" strike="noStrike">
                <a:solidFill>
                  <a:srgbClr val="000000"/>
                </a:solidFill>
                <a:latin typeface="Century Schoolbook"/>
              </a:rPr>
              <a:t>?</a:t>
            </a:r>
            <a:endParaRPr b="0" lang="en-GB" sz="3600" spc="-1" strike="noStrike">
              <a:latin typeface="Arial"/>
            </a:endParaRPr>
          </a:p>
        </p:txBody>
      </p:sp>
      <p:sp>
        <p:nvSpPr>
          <p:cNvPr id="531" name="CustomShape 5"/>
          <p:cNvSpPr/>
          <p:nvPr/>
        </p:nvSpPr>
        <p:spPr>
          <a:xfrm>
            <a:off x="4882320" y="2511000"/>
            <a:ext cx="1753560" cy="36360"/>
          </a:xfrm>
          <a:custGeom>
            <a:avLst/>
            <a:gdLst/>
            <a:ahLst/>
            <a:rect l="l" t="t" r="r" b="b"/>
            <a:pathLst>
              <a:path w="1591115" h="44649">
                <a:moveTo>
                  <a:pt x="35755" y="44648"/>
                </a:moveTo>
                <a:lnTo>
                  <a:pt x="31010" y="44648"/>
                </a:lnTo>
                <a:lnTo>
                  <a:pt x="29612" y="43655"/>
                </a:lnTo>
                <a:lnTo>
                  <a:pt x="28680" y="42002"/>
                </a:lnTo>
                <a:lnTo>
                  <a:pt x="28059" y="39907"/>
                </a:lnTo>
                <a:lnTo>
                  <a:pt x="26651" y="38511"/>
                </a:lnTo>
                <a:lnTo>
                  <a:pt x="24720" y="37580"/>
                </a:lnTo>
                <a:lnTo>
                  <a:pt x="22439" y="36960"/>
                </a:lnTo>
                <a:lnTo>
                  <a:pt x="20919" y="35553"/>
                </a:lnTo>
                <a:lnTo>
                  <a:pt x="19905" y="33624"/>
                </a:lnTo>
                <a:lnTo>
                  <a:pt x="19229" y="31345"/>
                </a:lnTo>
                <a:lnTo>
                  <a:pt x="17785" y="28834"/>
                </a:lnTo>
                <a:lnTo>
                  <a:pt x="15830" y="26168"/>
                </a:lnTo>
                <a:lnTo>
                  <a:pt x="10300" y="19500"/>
                </a:lnTo>
                <a:lnTo>
                  <a:pt x="8853" y="18953"/>
                </a:lnTo>
                <a:lnTo>
                  <a:pt x="4597" y="18345"/>
                </a:lnTo>
                <a:lnTo>
                  <a:pt x="3064" y="17191"/>
                </a:lnTo>
                <a:lnTo>
                  <a:pt x="2043" y="15429"/>
                </a:lnTo>
                <a:lnTo>
                  <a:pt x="3" y="8939"/>
                </a:lnTo>
                <a:lnTo>
                  <a:pt x="1" y="8932"/>
                </a:lnTo>
                <a:lnTo>
                  <a:pt x="0" y="13670"/>
                </a:lnTo>
                <a:lnTo>
                  <a:pt x="993" y="15067"/>
                </a:lnTo>
                <a:lnTo>
                  <a:pt x="2648" y="15997"/>
                </a:lnTo>
                <a:lnTo>
                  <a:pt x="7696" y="17491"/>
                </a:lnTo>
                <a:lnTo>
                  <a:pt x="55381" y="17858"/>
                </a:lnTo>
                <a:lnTo>
                  <a:pt x="86824" y="17859"/>
                </a:lnTo>
                <a:lnTo>
                  <a:pt x="91651" y="18851"/>
                </a:lnTo>
                <a:lnTo>
                  <a:pt x="95863" y="20505"/>
                </a:lnTo>
                <a:lnTo>
                  <a:pt x="99664" y="22599"/>
                </a:lnTo>
                <a:lnTo>
                  <a:pt x="104184" y="23996"/>
                </a:lnTo>
                <a:lnTo>
                  <a:pt x="109184" y="24927"/>
                </a:lnTo>
                <a:lnTo>
                  <a:pt x="114504" y="25547"/>
                </a:lnTo>
                <a:lnTo>
                  <a:pt x="120037" y="24969"/>
                </a:lnTo>
                <a:lnTo>
                  <a:pt x="125712" y="23591"/>
                </a:lnTo>
                <a:lnTo>
                  <a:pt x="131482" y="21680"/>
                </a:lnTo>
                <a:lnTo>
                  <a:pt x="137315" y="20406"/>
                </a:lnTo>
                <a:lnTo>
                  <a:pt x="143190" y="19557"/>
                </a:lnTo>
                <a:lnTo>
                  <a:pt x="166891" y="18194"/>
                </a:lnTo>
                <a:lnTo>
                  <a:pt x="209568" y="17878"/>
                </a:lnTo>
                <a:lnTo>
                  <a:pt x="308605" y="17859"/>
                </a:lnTo>
                <a:lnTo>
                  <a:pt x="315982" y="16867"/>
                </a:lnTo>
                <a:lnTo>
                  <a:pt x="323880" y="15213"/>
                </a:lnTo>
                <a:lnTo>
                  <a:pt x="332125" y="13118"/>
                </a:lnTo>
                <a:lnTo>
                  <a:pt x="340601" y="11722"/>
                </a:lnTo>
                <a:lnTo>
                  <a:pt x="349231" y="10791"/>
                </a:lnTo>
                <a:lnTo>
                  <a:pt x="372966" y="9481"/>
                </a:lnTo>
                <a:lnTo>
                  <a:pt x="421747" y="8962"/>
                </a:lnTo>
                <a:lnTo>
                  <a:pt x="514088" y="8929"/>
                </a:lnTo>
                <a:lnTo>
                  <a:pt x="520509" y="9921"/>
                </a:lnTo>
                <a:lnTo>
                  <a:pt x="526776" y="11575"/>
                </a:lnTo>
                <a:lnTo>
                  <a:pt x="532940" y="13670"/>
                </a:lnTo>
                <a:lnTo>
                  <a:pt x="540030" y="15066"/>
                </a:lnTo>
                <a:lnTo>
                  <a:pt x="547735" y="15997"/>
                </a:lnTo>
                <a:lnTo>
                  <a:pt x="570168" y="17307"/>
                </a:lnTo>
                <a:lnTo>
                  <a:pt x="614748" y="17810"/>
                </a:lnTo>
                <a:lnTo>
                  <a:pt x="716385" y="17859"/>
                </a:lnTo>
                <a:lnTo>
                  <a:pt x="724898" y="16867"/>
                </a:lnTo>
                <a:lnTo>
                  <a:pt x="733553" y="15213"/>
                </a:lnTo>
                <a:lnTo>
                  <a:pt x="742303" y="13118"/>
                </a:lnTo>
                <a:lnTo>
                  <a:pt x="750122" y="11722"/>
                </a:lnTo>
                <a:lnTo>
                  <a:pt x="757321" y="10791"/>
                </a:lnTo>
                <a:lnTo>
                  <a:pt x="776944" y="9481"/>
                </a:lnTo>
                <a:lnTo>
                  <a:pt x="820445" y="8978"/>
                </a:lnTo>
                <a:lnTo>
                  <a:pt x="1130607" y="8929"/>
                </a:lnTo>
                <a:lnTo>
                  <a:pt x="1138108" y="7937"/>
                </a:lnTo>
                <a:lnTo>
                  <a:pt x="1146088" y="6283"/>
                </a:lnTo>
                <a:lnTo>
                  <a:pt x="1154389" y="4188"/>
                </a:lnTo>
                <a:lnTo>
                  <a:pt x="1162902" y="2792"/>
                </a:lnTo>
                <a:lnTo>
                  <a:pt x="1171556" y="1861"/>
                </a:lnTo>
                <a:lnTo>
                  <a:pt x="1195325" y="551"/>
                </a:lnTo>
                <a:lnTo>
                  <a:pt x="1244120" y="32"/>
                </a:lnTo>
                <a:lnTo>
                  <a:pt x="1333252" y="0"/>
                </a:lnTo>
                <a:lnTo>
                  <a:pt x="1340743" y="992"/>
                </a:lnTo>
                <a:lnTo>
                  <a:pt x="1347723" y="2645"/>
                </a:lnTo>
                <a:lnTo>
                  <a:pt x="1354363" y="4740"/>
                </a:lnTo>
                <a:lnTo>
                  <a:pt x="1361769" y="6136"/>
                </a:lnTo>
                <a:lnTo>
                  <a:pt x="1369686" y="7067"/>
                </a:lnTo>
                <a:lnTo>
                  <a:pt x="1392416" y="8378"/>
                </a:lnTo>
                <a:lnTo>
                  <a:pt x="1440800" y="8897"/>
                </a:lnTo>
                <a:lnTo>
                  <a:pt x="1557815" y="8929"/>
                </a:lnTo>
                <a:lnTo>
                  <a:pt x="1560969" y="9921"/>
                </a:lnTo>
                <a:lnTo>
                  <a:pt x="1564065" y="11575"/>
                </a:lnTo>
                <a:lnTo>
                  <a:pt x="1571425" y="16617"/>
                </a:lnTo>
                <a:lnTo>
                  <a:pt x="1575080" y="17307"/>
                </a:lnTo>
                <a:lnTo>
                  <a:pt x="1591114" y="17859"/>
                </a:lnTo>
              </a:path>
            </a:pathLst>
          </a:custGeom>
          <a:noFill/>
          <a:ln w="38160">
            <a:solidFill>
              <a:srgbClr val="009300"/>
            </a:solidFill>
            <a:round/>
          </a:ln>
        </p:spPr>
        <p:style>
          <a:lnRef idx="0"/>
          <a:fillRef idx="0"/>
          <a:effectRef idx="0"/>
          <a:fontRef idx="minor"/>
        </p:style>
      </p:sp>
      <p:sp>
        <p:nvSpPr>
          <p:cNvPr id="532" name="CustomShape 6"/>
          <p:cNvSpPr/>
          <p:nvPr/>
        </p:nvSpPr>
        <p:spPr>
          <a:xfrm>
            <a:off x="3389040" y="1038240"/>
            <a:ext cx="2079000" cy="21600"/>
          </a:xfrm>
          <a:custGeom>
            <a:avLst/>
            <a:gdLst/>
            <a:ahLst/>
            <a:rect l="l" t="t" r="r" b="b"/>
            <a:pathLst>
              <a:path w="1886097" h="26790">
                <a:moveTo>
                  <a:pt x="0" y="26789"/>
                </a:moveTo>
                <a:lnTo>
                  <a:pt x="4745" y="26789"/>
                </a:lnTo>
                <a:lnTo>
                  <a:pt x="7136" y="25797"/>
                </a:lnTo>
                <a:lnTo>
                  <a:pt x="9723" y="24143"/>
                </a:lnTo>
                <a:lnTo>
                  <a:pt x="12441" y="22049"/>
                </a:lnTo>
                <a:lnTo>
                  <a:pt x="16240" y="20653"/>
                </a:lnTo>
                <a:lnTo>
                  <a:pt x="20758" y="19722"/>
                </a:lnTo>
                <a:lnTo>
                  <a:pt x="25757" y="19101"/>
                </a:lnTo>
                <a:lnTo>
                  <a:pt x="36609" y="18411"/>
                </a:lnTo>
                <a:lnTo>
                  <a:pt x="42283" y="18228"/>
                </a:lnTo>
                <a:lnTo>
                  <a:pt x="48053" y="17113"/>
                </a:lnTo>
                <a:lnTo>
                  <a:pt x="53885" y="15377"/>
                </a:lnTo>
                <a:lnTo>
                  <a:pt x="59760" y="13228"/>
                </a:lnTo>
                <a:lnTo>
                  <a:pt x="65664" y="11795"/>
                </a:lnTo>
                <a:lnTo>
                  <a:pt x="71585" y="10840"/>
                </a:lnTo>
                <a:lnTo>
                  <a:pt x="77520" y="10203"/>
                </a:lnTo>
                <a:lnTo>
                  <a:pt x="92059" y="9496"/>
                </a:lnTo>
                <a:lnTo>
                  <a:pt x="120926" y="9042"/>
                </a:lnTo>
                <a:lnTo>
                  <a:pt x="128291" y="8012"/>
                </a:lnTo>
                <a:lnTo>
                  <a:pt x="136181" y="6334"/>
                </a:lnTo>
                <a:lnTo>
                  <a:pt x="144420" y="4223"/>
                </a:lnTo>
                <a:lnTo>
                  <a:pt x="152893" y="2815"/>
                </a:lnTo>
                <a:lnTo>
                  <a:pt x="161520" y="1877"/>
                </a:lnTo>
                <a:lnTo>
                  <a:pt x="170252" y="1251"/>
                </a:lnTo>
                <a:lnTo>
                  <a:pt x="190548" y="556"/>
                </a:lnTo>
                <a:lnTo>
                  <a:pt x="246687" y="73"/>
                </a:lnTo>
                <a:lnTo>
                  <a:pt x="490057" y="0"/>
                </a:lnTo>
                <a:lnTo>
                  <a:pt x="503495" y="993"/>
                </a:lnTo>
                <a:lnTo>
                  <a:pt x="516427" y="2646"/>
                </a:lnTo>
                <a:lnTo>
                  <a:pt x="529020" y="4741"/>
                </a:lnTo>
                <a:lnTo>
                  <a:pt x="542382" y="6137"/>
                </a:lnTo>
                <a:lnTo>
                  <a:pt x="556256" y="7068"/>
                </a:lnTo>
                <a:lnTo>
                  <a:pt x="570472" y="7689"/>
                </a:lnTo>
                <a:lnTo>
                  <a:pt x="599509" y="8378"/>
                </a:lnTo>
                <a:lnTo>
                  <a:pt x="695528" y="8898"/>
                </a:lnTo>
                <a:lnTo>
                  <a:pt x="710000" y="9901"/>
                </a:lnTo>
                <a:lnTo>
                  <a:pt x="724614" y="11561"/>
                </a:lnTo>
                <a:lnTo>
                  <a:pt x="739323" y="13661"/>
                </a:lnTo>
                <a:lnTo>
                  <a:pt x="754095" y="15061"/>
                </a:lnTo>
                <a:lnTo>
                  <a:pt x="768909" y="15993"/>
                </a:lnTo>
                <a:lnTo>
                  <a:pt x="798611" y="17030"/>
                </a:lnTo>
                <a:lnTo>
                  <a:pt x="858144" y="17696"/>
                </a:lnTo>
                <a:lnTo>
                  <a:pt x="1446327" y="17860"/>
                </a:lnTo>
                <a:lnTo>
                  <a:pt x="1456847" y="16868"/>
                </a:lnTo>
                <a:lnTo>
                  <a:pt x="1467834" y="15214"/>
                </a:lnTo>
                <a:lnTo>
                  <a:pt x="1479131" y="13119"/>
                </a:lnTo>
                <a:lnTo>
                  <a:pt x="1490636" y="11723"/>
                </a:lnTo>
                <a:lnTo>
                  <a:pt x="1502278" y="10792"/>
                </a:lnTo>
                <a:lnTo>
                  <a:pt x="1514013" y="10171"/>
                </a:lnTo>
                <a:lnTo>
                  <a:pt x="1534997" y="9482"/>
                </a:lnTo>
                <a:lnTo>
                  <a:pt x="1588985" y="9003"/>
                </a:lnTo>
                <a:lnTo>
                  <a:pt x="1671074" y="8933"/>
                </a:lnTo>
                <a:lnTo>
                  <a:pt x="1680176" y="7940"/>
                </a:lnTo>
                <a:lnTo>
                  <a:pt x="1689224" y="6285"/>
                </a:lnTo>
                <a:lnTo>
                  <a:pt x="1698235" y="4190"/>
                </a:lnTo>
                <a:lnTo>
                  <a:pt x="1707223" y="2794"/>
                </a:lnTo>
                <a:lnTo>
                  <a:pt x="1716194" y="1863"/>
                </a:lnTo>
                <a:lnTo>
                  <a:pt x="1734108" y="1820"/>
                </a:lnTo>
                <a:lnTo>
                  <a:pt x="1743056" y="3198"/>
                </a:lnTo>
                <a:lnTo>
                  <a:pt x="1752001" y="5109"/>
                </a:lnTo>
                <a:lnTo>
                  <a:pt x="1759951" y="6383"/>
                </a:lnTo>
                <a:lnTo>
                  <a:pt x="1767237" y="7232"/>
                </a:lnTo>
                <a:lnTo>
                  <a:pt x="1774081" y="7798"/>
                </a:lnTo>
                <a:lnTo>
                  <a:pt x="1793204" y="8595"/>
                </a:lnTo>
                <a:lnTo>
                  <a:pt x="1799338" y="7714"/>
                </a:lnTo>
                <a:lnTo>
                  <a:pt x="1805414" y="6135"/>
                </a:lnTo>
                <a:lnTo>
                  <a:pt x="1811451" y="4090"/>
                </a:lnTo>
                <a:lnTo>
                  <a:pt x="1817462" y="2727"/>
                </a:lnTo>
                <a:lnTo>
                  <a:pt x="1823455" y="1818"/>
                </a:lnTo>
                <a:lnTo>
                  <a:pt x="1829437" y="1212"/>
                </a:lnTo>
                <a:lnTo>
                  <a:pt x="1841381" y="539"/>
                </a:lnTo>
                <a:lnTo>
                  <a:pt x="1886096" y="0"/>
                </a:lnTo>
              </a:path>
            </a:pathLst>
          </a:custGeom>
          <a:noFill/>
          <a:ln w="38160">
            <a:solidFill>
              <a:srgbClr val="009300"/>
            </a:solidFill>
            <a:round/>
          </a:ln>
        </p:spPr>
        <p:style>
          <a:lnRef idx="0"/>
          <a:fillRef idx="0"/>
          <a:effectRef idx="0"/>
          <a:fontRef idx="minor"/>
        </p:style>
      </p:sp>
      <p:sp>
        <p:nvSpPr>
          <p:cNvPr id="533" name="CustomShape 7"/>
          <p:cNvSpPr/>
          <p:nvPr/>
        </p:nvSpPr>
        <p:spPr>
          <a:xfrm>
            <a:off x="2940840" y="2953440"/>
            <a:ext cx="3645720" cy="132480"/>
          </a:xfrm>
          <a:custGeom>
            <a:avLst/>
            <a:gdLst/>
            <a:ahLst/>
            <a:rect l="l" t="t" r="r" b="b"/>
            <a:pathLst>
              <a:path w="3307374" h="160725">
                <a:moveTo>
                  <a:pt x="0" y="160724"/>
                </a:moveTo>
                <a:lnTo>
                  <a:pt x="63300" y="159731"/>
                </a:lnTo>
                <a:lnTo>
                  <a:pt x="80774" y="155984"/>
                </a:lnTo>
                <a:lnTo>
                  <a:pt x="137559" y="149700"/>
                </a:lnTo>
                <a:lnTo>
                  <a:pt x="165424" y="144910"/>
                </a:lnTo>
                <a:lnTo>
                  <a:pt x="194362" y="139474"/>
                </a:lnTo>
                <a:lnTo>
                  <a:pt x="238573" y="135576"/>
                </a:lnTo>
                <a:lnTo>
                  <a:pt x="270905" y="132018"/>
                </a:lnTo>
                <a:lnTo>
                  <a:pt x="287869" y="129680"/>
                </a:lnTo>
                <a:lnTo>
                  <a:pt x="305138" y="126137"/>
                </a:lnTo>
                <a:lnTo>
                  <a:pt x="322610" y="121791"/>
                </a:lnTo>
                <a:lnTo>
                  <a:pt x="340217" y="116909"/>
                </a:lnTo>
                <a:lnTo>
                  <a:pt x="357915" y="112663"/>
                </a:lnTo>
                <a:lnTo>
                  <a:pt x="375672" y="108839"/>
                </a:lnTo>
                <a:lnTo>
                  <a:pt x="393470" y="105298"/>
                </a:lnTo>
                <a:lnTo>
                  <a:pt x="431784" y="98718"/>
                </a:lnTo>
                <a:lnTo>
                  <a:pt x="472981" y="92486"/>
                </a:lnTo>
                <a:lnTo>
                  <a:pt x="658697" y="68459"/>
                </a:lnTo>
                <a:lnTo>
                  <a:pt x="734811" y="59523"/>
                </a:lnTo>
                <a:lnTo>
                  <a:pt x="809231" y="55332"/>
                </a:lnTo>
                <a:lnTo>
                  <a:pt x="862882" y="51706"/>
                </a:lnTo>
                <a:lnTo>
                  <a:pt x="918841" y="46787"/>
                </a:lnTo>
                <a:lnTo>
                  <a:pt x="973507" y="41294"/>
                </a:lnTo>
                <a:lnTo>
                  <a:pt x="1147603" y="31458"/>
                </a:lnTo>
                <a:lnTo>
                  <a:pt x="1236674" y="23424"/>
                </a:lnTo>
                <a:lnTo>
                  <a:pt x="1392614" y="15937"/>
                </a:lnTo>
                <a:lnTo>
                  <a:pt x="1485950" y="10998"/>
                </a:lnTo>
                <a:lnTo>
                  <a:pt x="1582799" y="6888"/>
                </a:lnTo>
                <a:lnTo>
                  <a:pt x="1680688" y="2033"/>
                </a:lnTo>
                <a:lnTo>
                  <a:pt x="1778885" y="595"/>
                </a:lnTo>
                <a:lnTo>
                  <a:pt x="2111335" y="0"/>
                </a:lnTo>
                <a:lnTo>
                  <a:pt x="2212612" y="4733"/>
                </a:lnTo>
                <a:lnTo>
                  <a:pt x="2311814" y="12419"/>
                </a:lnTo>
                <a:lnTo>
                  <a:pt x="2466288" y="19779"/>
                </a:lnTo>
                <a:lnTo>
                  <a:pt x="2556263" y="24704"/>
                </a:lnTo>
                <a:lnTo>
                  <a:pt x="2645825" y="26164"/>
                </a:lnTo>
                <a:lnTo>
                  <a:pt x="2846771" y="26742"/>
                </a:lnTo>
                <a:lnTo>
                  <a:pt x="2930543" y="31508"/>
                </a:lnTo>
                <a:lnTo>
                  <a:pt x="2982305" y="36487"/>
                </a:lnTo>
                <a:lnTo>
                  <a:pt x="3031795" y="41015"/>
                </a:lnTo>
                <a:lnTo>
                  <a:pt x="3102342" y="44556"/>
                </a:lnTo>
                <a:lnTo>
                  <a:pt x="3142751" y="48901"/>
                </a:lnTo>
                <a:lnTo>
                  <a:pt x="3243923" y="53157"/>
                </a:lnTo>
                <a:lnTo>
                  <a:pt x="3307373" y="53567"/>
                </a:lnTo>
              </a:path>
            </a:pathLst>
          </a:custGeom>
          <a:noFill/>
          <a:ln w="38160">
            <a:solidFill>
              <a:srgbClr val="009300"/>
            </a:solidFill>
            <a:round/>
          </a:ln>
        </p:spPr>
        <p:style>
          <a:lnRef idx="0"/>
          <a:fillRef idx="0"/>
          <a:effectRef idx="0"/>
          <a:fontRef idx="minor"/>
        </p:style>
      </p:sp>
      <p:sp>
        <p:nvSpPr>
          <p:cNvPr id="534" name="CustomShape 8"/>
          <p:cNvSpPr/>
          <p:nvPr/>
        </p:nvSpPr>
        <p:spPr>
          <a:xfrm>
            <a:off x="4468680" y="3189600"/>
            <a:ext cx="294840" cy="412560"/>
          </a:xfrm>
          <a:custGeom>
            <a:avLst/>
            <a:gdLst/>
            <a:ahLst/>
            <a:rect l="l" t="t" r="r" b="b"/>
            <a:pathLst>
              <a:path w="267997" h="499531">
                <a:moveTo>
                  <a:pt x="232410" y="17850"/>
                </a:moveTo>
                <a:lnTo>
                  <a:pt x="227665" y="13109"/>
                </a:lnTo>
                <a:lnTo>
                  <a:pt x="225274" y="11713"/>
                </a:lnTo>
                <a:lnTo>
                  <a:pt x="216948" y="9472"/>
                </a:lnTo>
                <a:lnTo>
                  <a:pt x="216143" y="9287"/>
                </a:lnTo>
                <a:lnTo>
                  <a:pt x="209951" y="6437"/>
                </a:lnTo>
                <a:lnTo>
                  <a:pt x="205519" y="4288"/>
                </a:lnTo>
                <a:lnTo>
                  <a:pt x="197945" y="1900"/>
                </a:lnTo>
                <a:lnTo>
                  <a:pt x="191269" y="839"/>
                </a:lnTo>
                <a:lnTo>
                  <a:pt x="184991" y="367"/>
                </a:lnTo>
                <a:lnTo>
                  <a:pt x="176242" y="158"/>
                </a:lnTo>
                <a:lnTo>
                  <a:pt x="136914" y="0"/>
                </a:lnTo>
                <a:lnTo>
                  <a:pt x="130011" y="989"/>
                </a:lnTo>
                <a:lnTo>
                  <a:pt x="122429" y="2641"/>
                </a:lnTo>
                <a:lnTo>
                  <a:pt x="114395" y="4734"/>
                </a:lnTo>
                <a:lnTo>
                  <a:pt x="107053" y="7121"/>
                </a:lnTo>
                <a:lnTo>
                  <a:pt x="100171" y="9705"/>
                </a:lnTo>
                <a:lnTo>
                  <a:pt x="93598" y="12420"/>
                </a:lnTo>
                <a:lnTo>
                  <a:pt x="87229" y="15222"/>
                </a:lnTo>
                <a:lnTo>
                  <a:pt x="74854" y="20981"/>
                </a:lnTo>
                <a:lnTo>
                  <a:pt x="68774" y="22914"/>
                </a:lnTo>
                <a:lnTo>
                  <a:pt x="62734" y="24202"/>
                </a:lnTo>
                <a:lnTo>
                  <a:pt x="56721" y="25061"/>
                </a:lnTo>
                <a:lnTo>
                  <a:pt x="51719" y="27619"/>
                </a:lnTo>
                <a:lnTo>
                  <a:pt x="47390" y="31307"/>
                </a:lnTo>
                <a:lnTo>
                  <a:pt x="39933" y="39706"/>
                </a:lnTo>
                <a:lnTo>
                  <a:pt x="33308" y="46746"/>
                </a:lnTo>
                <a:lnTo>
                  <a:pt x="31144" y="50012"/>
                </a:lnTo>
                <a:lnTo>
                  <a:pt x="28740" y="56287"/>
                </a:lnTo>
                <a:lnTo>
                  <a:pt x="27386" y="70138"/>
                </a:lnTo>
                <a:lnTo>
                  <a:pt x="27070" y="81108"/>
                </a:lnTo>
                <a:lnTo>
                  <a:pt x="26985" y="86811"/>
                </a:lnTo>
                <a:lnTo>
                  <a:pt x="27922" y="91605"/>
                </a:lnTo>
                <a:lnTo>
                  <a:pt x="33986" y="104085"/>
                </a:lnTo>
                <a:lnTo>
                  <a:pt x="42073" y="118917"/>
                </a:lnTo>
                <a:lnTo>
                  <a:pt x="47833" y="126599"/>
                </a:lnTo>
                <a:lnTo>
                  <a:pt x="51753" y="131029"/>
                </a:lnTo>
                <a:lnTo>
                  <a:pt x="61405" y="141243"/>
                </a:lnTo>
                <a:lnTo>
                  <a:pt x="138813" y="219025"/>
                </a:lnTo>
                <a:lnTo>
                  <a:pt x="146175" y="225389"/>
                </a:lnTo>
                <a:lnTo>
                  <a:pt x="154062" y="231615"/>
                </a:lnTo>
                <a:lnTo>
                  <a:pt x="162300" y="237750"/>
                </a:lnTo>
                <a:lnTo>
                  <a:pt x="169779" y="243825"/>
                </a:lnTo>
                <a:lnTo>
                  <a:pt x="176751" y="249859"/>
                </a:lnTo>
                <a:lnTo>
                  <a:pt x="183386" y="255866"/>
                </a:lnTo>
                <a:lnTo>
                  <a:pt x="189795" y="262848"/>
                </a:lnTo>
                <a:lnTo>
                  <a:pt x="196054" y="270479"/>
                </a:lnTo>
                <a:lnTo>
                  <a:pt x="202213" y="278542"/>
                </a:lnTo>
                <a:lnTo>
                  <a:pt x="208306" y="285902"/>
                </a:lnTo>
                <a:lnTo>
                  <a:pt x="214354" y="292793"/>
                </a:lnTo>
                <a:lnTo>
                  <a:pt x="220373" y="299372"/>
                </a:lnTo>
                <a:lnTo>
                  <a:pt x="232357" y="311973"/>
                </a:lnTo>
                <a:lnTo>
                  <a:pt x="238334" y="318111"/>
                </a:lnTo>
                <a:lnTo>
                  <a:pt x="243312" y="324188"/>
                </a:lnTo>
                <a:lnTo>
                  <a:pt x="251491" y="336232"/>
                </a:lnTo>
                <a:lnTo>
                  <a:pt x="258437" y="350845"/>
                </a:lnTo>
                <a:lnTo>
                  <a:pt x="263841" y="366270"/>
                </a:lnTo>
                <a:lnTo>
                  <a:pt x="266243" y="379739"/>
                </a:lnTo>
                <a:lnTo>
                  <a:pt x="267311" y="392340"/>
                </a:lnTo>
                <a:lnTo>
                  <a:pt x="267785" y="404555"/>
                </a:lnTo>
                <a:lnTo>
                  <a:pt x="267996" y="416599"/>
                </a:lnTo>
                <a:lnTo>
                  <a:pt x="265441" y="428566"/>
                </a:lnTo>
                <a:lnTo>
                  <a:pt x="260995" y="439507"/>
                </a:lnTo>
                <a:lnTo>
                  <a:pt x="252908" y="451245"/>
                </a:lnTo>
                <a:lnTo>
                  <a:pt x="247148" y="457855"/>
                </a:lnTo>
                <a:lnTo>
                  <a:pt x="243229" y="461007"/>
                </a:lnTo>
                <a:lnTo>
                  <a:pt x="238630" y="464100"/>
                </a:lnTo>
                <a:lnTo>
                  <a:pt x="233577" y="467155"/>
                </a:lnTo>
                <a:lnTo>
                  <a:pt x="228222" y="470183"/>
                </a:lnTo>
                <a:lnTo>
                  <a:pt x="216975" y="476194"/>
                </a:lnTo>
                <a:lnTo>
                  <a:pt x="181709" y="494095"/>
                </a:lnTo>
                <a:lnTo>
                  <a:pt x="174772" y="496081"/>
                </a:lnTo>
                <a:lnTo>
                  <a:pt x="167168" y="497405"/>
                </a:lnTo>
                <a:lnTo>
                  <a:pt x="159119" y="498287"/>
                </a:lnTo>
                <a:lnTo>
                  <a:pt x="151767" y="498876"/>
                </a:lnTo>
                <a:lnTo>
                  <a:pt x="144879" y="499268"/>
                </a:lnTo>
                <a:lnTo>
                  <a:pt x="138300" y="499530"/>
                </a:lnTo>
                <a:lnTo>
                  <a:pt x="131929" y="498711"/>
                </a:lnTo>
                <a:lnTo>
                  <a:pt x="125694" y="497174"/>
                </a:lnTo>
                <a:lnTo>
                  <a:pt x="119551" y="495157"/>
                </a:lnTo>
                <a:lnTo>
                  <a:pt x="112477" y="493812"/>
                </a:lnTo>
                <a:lnTo>
                  <a:pt x="104781" y="492916"/>
                </a:lnTo>
                <a:lnTo>
                  <a:pt x="96670" y="492318"/>
                </a:lnTo>
                <a:lnTo>
                  <a:pt x="89277" y="490927"/>
                </a:lnTo>
                <a:lnTo>
                  <a:pt x="82362" y="489008"/>
                </a:lnTo>
                <a:lnTo>
                  <a:pt x="75765" y="486736"/>
                </a:lnTo>
                <a:lnTo>
                  <a:pt x="69381" y="484230"/>
                </a:lnTo>
                <a:lnTo>
                  <a:pt x="63138" y="481566"/>
                </a:lnTo>
                <a:lnTo>
                  <a:pt x="50905" y="475962"/>
                </a:lnTo>
                <a:lnTo>
                  <a:pt x="38847" y="470163"/>
                </a:lnTo>
                <a:lnTo>
                  <a:pt x="33843" y="467228"/>
                </a:lnTo>
                <a:lnTo>
                  <a:pt x="25636" y="461320"/>
                </a:lnTo>
                <a:lnTo>
                  <a:pt x="18678" y="455388"/>
                </a:lnTo>
                <a:lnTo>
                  <a:pt x="12274" y="449444"/>
                </a:lnTo>
                <a:lnTo>
                  <a:pt x="0" y="437545"/>
                </a:lnTo>
              </a:path>
            </a:pathLst>
          </a:custGeom>
          <a:noFill/>
          <a:ln w="38160">
            <a:solidFill>
              <a:srgbClr val="009300"/>
            </a:solidFill>
            <a:round/>
          </a:ln>
        </p:spPr>
        <p:style>
          <a:lnRef idx="0"/>
          <a:fillRef idx="0"/>
          <a:effectRef idx="0"/>
          <a:fontRef idx="minor"/>
        </p:style>
      </p:sp>
      <p:sp>
        <p:nvSpPr>
          <p:cNvPr id="535" name="CustomShape 9"/>
          <p:cNvSpPr/>
          <p:nvPr/>
        </p:nvSpPr>
        <p:spPr>
          <a:xfrm>
            <a:off x="4946400" y="3335400"/>
            <a:ext cx="521640" cy="243360"/>
          </a:xfrm>
          <a:custGeom>
            <a:avLst/>
            <a:gdLst/>
            <a:ahLst/>
            <a:rect l="l" t="t" r="r" b="b"/>
            <a:pathLst>
              <a:path w="473760" h="294486">
                <a:moveTo>
                  <a:pt x="0" y="0"/>
                </a:moveTo>
                <a:lnTo>
                  <a:pt x="0" y="4741"/>
                </a:lnTo>
                <a:lnTo>
                  <a:pt x="993" y="7129"/>
                </a:lnTo>
                <a:lnTo>
                  <a:pt x="6143" y="15231"/>
                </a:lnTo>
                <a:lnTo>
                  <a:pt x="7697" y="20990"/>
                </a:lnTo>
                <a:lnTo>
                  <a:pt x="8387" y="29504"/>
                </a:lnTo>
                <a:lnTo>
                  <a:pt x="8693" y="38909"/>
                </a:lnTo>
                <a:lnTo>
                  <a:pt x="8866" y="50775"/>
                </a:lnTo>
                <a:lnTo>
                  <a:pt x="8936" y="100113"/>
                </a:lnTo>
                <a:lnTo>
                  <a:pt x="9930" y="108414"/>
                </a:lnTo>
                <a:lnTo>
                  <a:pt x="11586" y="116925"/>
                </a:lnTo>
                <a:lnTo>
                  <a:pt x="13683" y="125575"/>
                </a:lnTo>
                <a:lnTo>
                  <a:pt x="15082" y="133326"/>
                </a:lnTo>
                <a:lnTo>
                  <a:pt x="16013" y="140478"/>
                </a:lnTo>
                <a:lnTo>
                  <a:pt x="16635" y="147230"/>
                </a:lnTo>
                <a:lnTo>
                  <a:pt x="17049" y="154707"/>
                </a:lnTo>
                <a:lnTo>
                  <a:pt x="17509" y="170954"/>
                </a:lnTo>
                <a:lnTo>
                  <a:pt x="18625" y="179454"/>
                </a:lnTo>
                <a:lnTo>
                  <a:pt x="20363" y="188097"/>
                </a:lnTo>
                <a:lnTo>
                  <a:pt x="22514" y="196835"/>
                </a:lnTo>
                <a:lnTo>
                  <a:pt x="23948" y="204646"/>
                </a:lnTo>
                <a:lnTo>
                  <a:pt x="24904" y="211837"/>
                </a:lnTo>
                <a:lnTo>
                  <a:pt x="25542" y="218615"/>
                </a:lnTo>
                <a:lnTo>
                  <a:pt x="25967" y="226110"/>
                </a:lnTo>
                <a:lnTo>
                  <a:pt x="26439" y="242377"/>
                </a:lnTo>
                <a:lnTo>
                  <a:pt x="26742" y="263806"/>
                </a:lnTo>
                <a:lnTo>
                  <a:pt x="26816" y="294485"/>
                </a:lnTo>
                <a:lnTo>
                  <a:pt x="26817" y="289881"/>
                </a:lnTo>
                <a:lnTo>
                  <a:pt x="27810" y="287512"/>
                </a:lnTo>
                <a:lnTo>
                  <a:pt x="31562" y="282234"/>
                </a:lnTo>
                <a:lnTo>
                  <a:pt x="32960" y="278445"/>
                </a:lnTo>
                <a:lnTo>
                  <a:pt x="33892" y="273935"/>
                </a:lnTo>
                <a:lnTo>
                  <a:pt x="34513" y="268943"/>
                </a:lnTo>
                <a:lnTo>
                  <a:pt x="36914" y="263631"/>
                </a:lnTo>
                <a:lnTo>
                  <a:pt x="40500" y="258106"/>
                </a:lnTo>
                <a:lnTo>
                  <a:pt x="44878" y="252438"/>
                </a:lnTo>
                <a:lnTo>
                  <a:pt x="48789" y="246675"/>
                </a:lnTo>
                <a:lnTo>
                  <a:pt x="52391" y="240848"/>
                </a:lnTo>
                <a:lnTo>
                  <a:pt x="55784" y="234979"/>
                </a:lnTo>
                <a:lnTo>
                  <a:pt x="59040" y="228090"/>
                </a:lnTo>
                <a:lnTo>
                  <a:pt x="62204" y="220521"/>
                </a:lnTo>
                <a:lnTo>
                  <a:pt x="65306" y="212499"/>
                </a:lnTo>
                <a:lnTo>
                  <a:pt x="69361" y="205166"/>
                </a:lnTo>
                <a:lnTo>
                  <a:pt x="74050" y="198292"/>
                </a:lnTo>
                <a:lnTo>
                  <a:pt x="79163" y="191726"/>
                </a:lnTo>
                <a:lnTo>
                  <a:pt x="83565" y="184372"/>
                </a:lnTo>
                <a:lnTo>
                  <a:pt x="87492" y="176493"/>
                </a:lnTo>
                <a:lnTo>
                  <a:pt x="94505" y="160793"/>
                </a:lnTo>
                <a:lnTo>
                  <a:pt x="100932" y="147200"/>
                </a:lnTo>
                <a:lnTo>
                  <a:pt x="105030" y="140797"/>
                </a:lnTo>
                <a:lnTo>
                  <a:pt x="109748" y="134545"/>
                </a:lnTo>
                <a:lnTo>
                  <a:pt x="114880" y="128392"/>
                </a:lnTo>
                <a:lnTo>
                  <a:pt x="119295" y="122306"/>
                </a:lnTo>
                <a:lnTo>
                  <a:pt x="123231" y="116264"/>
                </a:lnTo>
                <a:lnTo>
                  <a:pt x="126849" y="110251"/>
                </a:lnTo>
                <a:lnTo>
                  <a:pt x="131246" y="104259"/>
                </a:lnTo>
                <a:lnTo>
                  <a:pt x="136164" y="98279"/>
                </a:lnTo>
                <a:lnTo>
                  <a:pt x="145933" y="87336"/>
                </a:lnTo>
                <a:lnTo>
                  <a:pt x="153585" y="79165"/>
                </a:lnTo>
                <a:lnTo>
                  <a:pt x="168222" y="64246"/>
                </a:lnTo>
                <a:lnTo>
                  <a:pt x="174086" y="55673"/>
                </a:lnTo>
                <a:lnTo>
                  <a:pt x="175649" y="51998"/>
                </a:lnTo>
                <a:lnTo>
                  <a:pt x="177685" y="49548"/>
                </a:lnTo>
                <a:lnTo>
                  <a:pt x="180036" y="47915"/>
                </a:lnTo>
                <a:lnTo>
                  <a:pt x="182596" y="46826"/>
                </a:lnTo>
                <a:lnTo>
                  <a:pt x="194117" y="37867"/>
                </a:lnTo>
                <a:lnTo>
                  <a:pt x="196153" y="36143"/>
                </a:lnTo>
                <a:lnTo>
                  <a:pt x="187521" y="44837"/>
                </a:lnTo>
                <a:lnTo>
                  <a:pt x="183325" y="49032"/>
                </a:lnTo>
                <a:lnTo>
                  <a:pt x="178150" y="56850"/>
                </a:lnTo>
                <a:lnTo>
                  <a:pt x="172539" y="65946"/>
                </a:lnTo>
                <a:lnTo>
                  <a:pt x="166735" y="73296"/>
                </a:lnTo>
                <a:lnTo>
                  <a:pt x="163796" y="77638"/>
                </a:lnTo>
                <a:lnTo>
                  <a:pt x="160845" y="82516"/>
                </a:lnTo>
                <a:lnTo>
                  <a:pt x="157883" y="87753"/>
                </a:lnTo>
                <a:lnTo>
                  <a:pt x="151945" y="96217"/>
                </a:lnTo>
                <a:lnTo>
                  <a:pt x="145994" y="104279"/>
                </a:lnTo>
                <a:lnTo>
                  <a:pt x="143017" y="109206"/>
                </a:lnTo>
                <a:lnTo>
                  <a:pt x="140038" y="114477"/>
                </a:lnTo>
                <a:lnTo>
                  <a:pt x="138054" y="119974"/>
                </a:lnTo>
                <a:lnTo>
                  <a:pt x="136730" y="125623"/>
                </a:lnTo>
                <a:lnTo>
                  <a:pt x="135847" y="131374"/>
                </a:lnTo>
                <a:lnTo>
                  <a:pt x="134266" y="137192"/>
                </a:lnTo>
                <a:lnTo>
                  <a:pt x="132218" y="143055"/>
                </a:lnTo>
                <a:lnTo>
                  <a:pt x="129860" y="148948"/>
                </a:lnTo>
                <a:lnTo>
                  <a:pt x="128288" y="154861"/>
                </a:lnTo>
                <a:lnTo>
                  <a:pt x="127240" y="160788"/>
                </a:lnTo>
                <a:lnTo>
                  <a:pt x="126541" y="166723"/>
                </a:lnTo>
                <a:lnTo>
                  <a:pt x="126075" y="172664"/>
                </a:lnTo>
                <a:lnTo>
                  <a:pt x="125765" y="178610"/>
                </a:lnTo>
                <a:lnTo>
                  <a:pt x="125420" y="190507"/>
                </a:lnTo>
                <a:lnTo>
                  <a:pt x="125266" y="202409"/>
                </a:lnTo>
                <a:lnTo>
                  <a:pt x="126219" y="208361"/>
                </a:lnTo>
                <a:lnTo>
                  <a:pt x="127847" y="214314"/>
                </a:lnTo>
                <a:lnTo>
                  <a:pt x="129925" y="220266"/>
                </a:lnTo>
                <a:lnTo>
                  <a:pt x="132304" y="225227"/>
                </a:lnTo>
                <a:lnTo>
                  <a:pt x="137596" y="233385"/>
                </a:lnTo>
                <a:lnTo>
                  <a:pt x="143259" y="240318"/>
                </a:lnTo>
                <a:lnTo>
                  <a:pt x="146159" y="243556"/>
                </a:lnTo>
                <a:lnTo>
                  <a:pt x="154679" y="249799"/>
                </a:lnTo>
                <a:lnTo>
                  <a:pt x="159732" y="252853"/>
                </a:lnTo>
                <a:lnTo>
                  <a:pt x="173292" y="256246"/>
                </a:lnTo>
                <a:lnTo>
                  <a:pt x="181079" y="257151"/>
                </a:lnTo>
                <a:lnTo>
                  <a:pt x="195029" y="258157"/>
                </a:lnTo>
                <a:lnTo>
                  <a:pt x="208844" y="258603"/>
                </a:lnTo>
                <a:lnTo>
                  <a:pt x="224916" y="258802"/>
                </a:lnTo>
                <a:lnTo>
                  <a:pt x="239343" y="256244"/>
                </a:lnTo>
                <a:lnTo>
                  <a:pt x="261281" y="249227"/>
                </a:lnTo>
                <a:lnTo>
                  <a:pt x="269534" y="246518"/>
                </a:lnTo>
                <a:lnTo>
                  <a:pt x="284003" y="240863"/>
                </a:lnTo>
                <a:lnTo>
                  <a:pt x="290642" y="237966"/>
                </a:lnTo>
                <a:lnTo>
                  <a:pt x="298048" y="236035"/>
                </a:lnTo>
                <a:lnTo>
                  <a:pt x="305965" y="234747"/>
                </a:lnTo>
                <a:lnTo>
                  <a:pt x="314222" y="233889"/>
                </a:lnTo>
                <a:lnTo>
                  <a:pt x="321714" y="231332"/>
                </a:lnTo>
                <a:lnTo>
                  <a:pt x="335335" y="223199"/>
                </a:lnTo>
                <a:lnTo>
                  <a:pt x="345361" y="215617"/>
                </a:lnTo>
                <a:lnTo>
                  <a:pt x="354121" y="207946"/>
                </a:lnTo>
                <a:lnTo>
                  <a:pt x="364636" y="197923"/>
                </a:lnTo>
                <a:lnTo>
                  <a:pt x="376978" y="185864"/>
                </a:lnTo>
                <a:lnTo>
                  <a:pt x="380436" y="181456"/>
                </a:lnTo>
                <a:lnTo>
                  <a:pt x="383734" y="176533"/>
                </a:lnTo>
                <a:lnTo>
                  <a:pt x="386925" y="171267"/>
                </a:lnTo>
                <a:lnTo>
                  <a:pt x="391039" y="165772"/>
                </a:lnTo>
                <a:lnTo>
                  <a:pt x="395769" y="160124"/>
                </a:lnTo>
                <a:lnTo>
                  <a:pt x="400908" y="154374"/>
                </a:lnTo>
                <a:lnTo>
                  <a:pt x="404334" y="148557"/>
                </a:lnTo>
                <a:lnTo>
                  <a:pt x="406619" y="142694"/>
                </a:lnTo>
                <a:lnTo>
                  <a:pt x="408141" y="136801"/>
                </a:lnTo>
                <a:lnTo>
                  <a:pt x="409833" y="127608"/>
                </a:lnTo>
                <a:lnTo>
                  <a:pt x="410585" y="119222"/>
                </a:lnTo>
                <a:lnTo>
                  <a:pt x="410786" y="114208"/>
                </a:lnTo>
                <a:lnTo>
                  <a:pt x="411068" y="100316"/>
                </a:lnTo>
                <a:lnTo>
                  <a:pt x="411163" y="86733"/>
                </a:lnTo>
                <a:lnTo>
                  <a:pt x="410178" y="83619"/>
                </a:lnTo>
                <a:lnTo>
                  <a:pt x="406434" y="77513"/>
                </a:lnTo>
                <a:lnTo>
                  <a:pt x="404046" y="75488"/>
                </a:lnTo>
                <a:lnTo>
                  <a:pt x="401460" y="74137"/>
                </a:lnTo>
                <a:lnTo>
                  <a:pt x="398743" y="73237"/>
                </a:lnTo>
                <a:lnTo>
                  <a:pt x="396932" y="71645"/>
                </a:lnTo>
                <a:lnTo>
                  <a:pt x="395724" y="69592"/>
                </a:lnTo>
                <a:lnTo>
                  <a:pt x="394919" y="67230"/>
                </a:lnTo>
                <a:lnTo>
                  <a:pt x="393389" y="65656"/>
                </a:lnTo>
                <a:lnTo>
                  <a:pt x="391376" y="64606"/>
                </a:lnTo>
                <a:lnTo>
                  <a:pt x="389041" y="63907"/>
                </a:lnTo>
                <a:lnTo>
                  <a:pt x="386491" y="64433"/>
                </a:lnTo>
                <a:lnTo>
                  <a:pt x="378156" y="68921"/>
                </a:lnTo>
                <a:lnTo>
                  <a:pt x="372339" y="70319"/>
                </a:lnTo>
                <a:lnTo>
                  <a:pt x="366442" y="73586"/>
                </a:lnTo>
                <a:lnTo>
                  <a:pt x="357538" y="81003"/>
                </a:lnTo>
                <a:lnTo>
                  <a:pt x="354564" y="83768"/>
                </a:lnTo>
                <a:lnTo>
                  <a:pt x="352581" y="87595"/>
                </a:lnTo>
                <a:lnTo>
                  <a:pt x="351259" y="92131"/>
                </a:lnTo>
                <a:lnTo>
                  <a:pt x="350378" y="97139"/>
                </a:lnTo>
                <a:lnTo>
                  <a:pt x="346750" y="105350"/>
                </a:lnTo>
                <a:lnTo>
                  <a:pt x="344392" y="108928"/>
                </a:lnTo>
                <a:lnTo>
                  <a:pt x="342820" y="113299"/>
                </a:lnTo>
                <a:lnTo>
                  <a:pt x="341772" y="118197"/>
                </a:lnTo>
                <a:lnTo>
                  <a:pt x="341073" y="123446"/>
                </a:lnTo>
                <a:lnTo>
                  <a:pt x="340607" y="128930"/>
                </a:lnTo>
                <a:lnTo>
                  <a:pt x="340298" y="134570"/>
                </a:lnTo>
                <a:lnTo>
                  <a:pt x="340090" y="140315"/>
                </a:lnTo>
                <a:lnTo>
                  <a:pt x="340946" y="145138"/>
                </a:lnTo>
                <a:lnTo>
                  <a:pt x="344544" y="153141"/>
                </a:lnTo>
                <a:lnTo>
                  <a:pt x="345901" y="157656"/>
                </a:lnTo>
                <a:lnTo>
                  <a:pt x="346806" y="162651"/>
                </a:lnTo>
                <a:lnTo>
                  <a:pt x="347409" y="167965"/>
                </a:lnTo>
                <a:lnTo>
                  <a:pt x="348804" y="173492"/>
                </a:lnTo>
                <a:lnTo>
                  <a:pt x="350727" y="179161"/>
                </a:lnTo>
                <a:lnTo>
                  <a:pt x="353003" y="184925"/>
                </a:lnTo>
                <a:lnTo>
                  <a:pt x="355513" y="190752"/>
                </a:lnTo>
                <a:lnTo>
                  <a:pt x="360951" y="202518"/>
                </a:lnTo>
                <a:lnTo>
                  <a:pt x="364784" y="207442"/>
                </a:lnTo>
                <a:lnTo>
                  <a:pt x="374341" y="215558"/>
                </a:lnTo>
                <a:lnTo>
                  <a:pt x="378678" y="220104"/>
                </a:lnTo>
                <a:lnTo>
                  <a:pt x="382561" y="225118"/>
                </a:lnTo>
                <a:lnTo>
                  <a:pt x="386144" y="230446"/>
                </a:lnTo>
                <a:lnTo>
                  <a:pt x="395422" y="239012"/>
                </a:lnTo>
                <a:lnTo>
                  <a:pt x="405173" y="246126"/>
                </a:lnTo>
                <a:lnTo>
                  <a:pt x="412818" y="252595"/>
                </a:lnTo>
                <a:lnTo>
                  <a:pt x="417240" y="254717"/>
                </a:lnTo>
                <a:lnTo>
                  <a:pt x="427450" y="257075"/>
                </a:lnTo>
                <a:lnTo>
                  <a:pt x="438611" y="258122"/>
                </a:lnTo>
                <a:lnTo>
                  <a:pt x="450192" y="258588"/>
                </a:lnTo>
                <a:lnTo>
                  <a:pt x="473759" y="258961"/>
                </a:lnTo>
              </a:path>
            </a:pathLst>
          </a:custGeom>
          <a:noFill/>
          <a:ln w="38160">
            <a:solidFill>
              <a:srgbClr val="009300"/>
            </a:solidFill>
            <a:round/>
          </a:ln>
        </p:spPr>
        <p:style>
          <a:lnRef idx="0"/>
          <a:fillRef idx="0"/>
          <a:effectRef idx="0"/>
          <a:fontRef idx="minor"/>
        </p:style>
      </p:sp>
      <p:sp>
        <p:nvSpPr>
          <p:cNvPr id="536" name="CustomShape 10"/>
          <p:cNvSpPr/>
          <p:nvPr/>
        </p:nvSpPr>
        <p:spPr>
          <a:xfrm>
            <a:off x="5552280" y="3212280"/>
            <a:ext cx="19440" cy="294120"/>
          </a:xfrm>
          <a:custGeom>
            <a:avLst/>
            <a:gdLst/>
            <a:ahLst/>
            <a:rect l="l" t="t" r="r" b="b"/>
            <a:pathLst>
              <a:path w="17879" h="355948">
                <a:moveTo>
                  <a:pt x="8939" y="7689"/>
                </a:moveTo>
                <a:lnTo>
                  <a:pt x="1242" y="0"/>
                </a:lnTo>
                <a:lnTo>
                  <a:pt x="828" y="578"/>
                </a:lnTo>
                <a:lnTo>
                  <a:pt x="368" y="3867"/>
                </a:lnTo>
                <a:lnTo>
                  <a:pt x="32" y="12094"/>
                </a:lnTo>
                <a:lnTo>
                  <a:pt x="0" y="208896"/>
                </a:lnTo>
                <a:lnTo>
                  <a:pt x="993" y="219217"/>
                </a:lnTo>
                <a:lnTo>
                  <a:pt x="2648" y="229074"/>
                </a:lnTo>
                <a:lnTo>
                  <a:pt x="4745" y="238623"/>
                </a:lnTo>
                <a:lnTo>
                  <a:pt x="6143" y="246973"/>
                </a:lnTo>
                <a:lnTo>
                  <a:pt x="7075" y="254524"/>
                </a:lnTo>
                <a:lnTo>
                  <a:pt x="7697" y="261543"/>
                </a:lnTo>
                <a:lnTo>
                  <a:pt x="9103" y="269198"/>
                </a:lnTo>
                <a:lnTo>
                  <a:pt x="11035" y="277278"/>
                </a:lnTo>
                <a:lnTo>
                  <a:pt x="13316" y="285642"/>
                </a:lnTo>
                <a:lnTo>
                  <a:pt x="14836" y="293202"/>
                </a:lnTo>
                <a:lnTo>
                  <a:pt x="15850" y="300226"/>
                </a:lnTo>
                <a:lnTo>
                  <a:pt x="16526" y="306893"/>
                </a:lnTo>
                <a:lnTo>
                  <a:pt x="16977" y="313322"/>
                </a:lnTo>
                <a:lnTo>
                  <a:pt x="17277" y="319593"/>
                </a:lnTo>
                <a:lnTo>
                  <a:pt x="17700" y="335253"/>
                </a:lnTo>
                <a:lnTo>
                  <a:pt x="17878" y="355947"/>
                </a:lnTo>
              </a:path>
            </a:pathLst>
          </a:custGeom>
          <a:noFill/>
          <a:ln w="38160">
            <a:solidFill>
              <a:srgbClr val="009300"/>
            </a:solidFill>
            <a:round/>
          </a:ln>
        </p:spPr>
        <p:style>
          <a:lnRef idx="0"/>
          <a:fillRef idx="0"/>
          <a:effectRef idx="0"/>
          <a:fontRef idx="minor"/>
        </p:style>
      </p:sp>
      <p:sp>
        <p:nvSpPr>
          <p:cNvPr id="537" name="CustomShape 11"/>
          <p:cNvSpPr/>
          <p:nvPr/>
        </p:nvSpPr>
        <p:spPr>
          <a:xfrm>
            <a:off x="5719680" y="3189240"/>
            <a:ext cx="38880" cy="280440"/>
          </a:xfrm>
          <a:custGeom>
            <a:avLst/>
            <a:gdLst/>
            <a:ahLst/>
            <a:rect l="l" t="t" r="r" b="b"/>
            <a:pathLst>
              <a:path w="35756" h="339330">
                <a:moveTo>
                  <a:pt x="0" y="0"/>
                </a:moveTo>
                <a:lnTo>
                  <a:pt x="0" y="85213"/>
                </a:lnTo>
                <a:lnTo>
                  <a:pt x="993" y="92527"/>
                </a:lnTo>
                <a:lnTo>
                  <a:pt x="2649" y="100380"/>
                </a:lnTo>
                <a:lnTo>
                  <a:pt x="4745" y="108592"/>
                </a:lnTo>
                <a:lnTo>
                  <a:pt x="6144" y="116051"/>
                </a:lnTo>
                <a:lnTo>
                  <a:pt x="7075" y="123008"/>
                </a:lnTo>
                <a:lnTo>
                  <a:pt x="7697" y="129630"/>
                </a:lnTo>
                <a:lnTo>
                  <a:pt x="9104" y="137021"/>
                </a:lnTo>
                <a:lnTo>
                  <a:pt x="11036" y="144926"/>
                </a:lnTo>
                <a:lnTo>
                  <a:pt x="13316" y="153172"/>
                </a:lnTo>
                <a:lnTo>
                  <a:pt x="14837" y="161646"/>
                </a:lnTo>
                <a:lnTo>
                  <a:pt x="15850" y="170272"/>
                </a:lnTo>
                <a:lnTo>
                  <a:pt x="16527" y="178999"/>
                </a:lnTo>
                <a:lnTo>
                  <a:pt x="16977" y="187794"/>
                </a:lnTo>
                <a:lnTo>
                  <a:pt x="17477" y="205503"/>
                </a:lnTo>
                <a:lnTo>
                  <a:pt x="18604" y="214393"/>
                </a:lnTo>
                <a:lnTo>
                  <a:pt x="20349" y="223296"/>
                </a:lnTo>
                <a:lnTo>
                  <a:pt x="22504" y="232208"/>
                </a:lnTo>
                <a:lnTo>
                  <a:pt x="23942" y="240133"/>
                </a:lnTo>
                <a:lnTo>
                  <a:pt x="24900" y="247401"/>
                </a:lnTo>
                <a:lnTo>
                  <a:pt x="25539" y="254231"/>
                </a:lnTo>
                <a:lnTo>
                  <a:pt x="25965" y="261761"/>
                </a:lnTo>
                <a:lnTo>
                  <a:pt x="26438" y="278065"/>
                </a:lnTo>
                <a:lnTo>
                  <a:pt x="26704" y="299238"/>
                </a:lnTo>
                <a:lnTo>
                  <a:pt x="27735" y="304664"/>
                </a:lnTo>
                <a:lnTo>
                  <a:pt x="29416" y="309273"/>
                </a:lnTo>
                <a:lnTo>
                  <a:pt x="31529" y="313339"/>
                </a:lnTo>
                <a:lnTo>
                  <a:pt x="32938" y="318033"/>
                </a:lnTo>
                <a:lnTo>
                  <a:pt x="33877" y="323147"/>
                </a:lnTo>
                <a:lnTo>
                  <a:pt x="35755" y="339329"/>
                </a:lnTo>
              </a:path>
            </a:pathLst>
          </a:custGeom>
          <a:noFill/>
          <a:ln w="38160">
            <a:solidFill>
              <a:srgbClr val="009300"/>
            </a:solidFill>
            <a:round/>
          </a:ln>
        </p:spPr>
        <p:style>
          <a:lnRef idx="0"/>
          <a:fillRef idx="0"/>
          <a:effectRef idx="0"/>
          <a:fontRef idx="minor"/>
        </p:style>
      </p:sp>
      <p:sp>
        <p:nvSpPr>
          <p:cNvPr id="538" name="CustomShape 12"/>
          <p:cNvSpPr/>
          <p:nvPr/>
        </p:nvSpPr>
        <p:spPr>
          <a:xfrm>
            <a:off x="5927040" y="3329640"/>
            <a:ext cx="19440" cy="102960"/>
          </a:xfrm>
          <a:custGeom>
            <a:avLst/>
            <a:gdLst/>
            <a:ahLst/>
            <a:rect l="l" t="t" r="r" b="b"/>
            <a:pathLst>
              <a:path w="17879" h="125017">
                <a:moveTo>
                  <a:pt x="0" y="0"/>
                </a:moveTo>
                <a:lnTo>
                  <a:pt x="0" y="12429"/>
                </a:lnTo>
                <a:lnTo>
                  <a:pt x="993" y="15231"/>
                </a:lnTo>
                <a:lnTo>
                  <a:pt x="2649" y="18092"/>
                </a:lnTo>
                <a:lnTo>
                  <a:pt x="4745" y="20991"/>
                </a:lnTo>
                <a:lnTo>
                  <a:pt x="6144" y="23916"/>
                </a:lnTo>
                <a:lnTo>
                  <a:pt x="7075" y="26858"/>
                </a:lnTo>
                <a:lnTo>
                  <a:pt x="7697" y="29811"/>
                </a:lnTo>
                <a:lnTo>
                  <a:pt x="8111" y="33765"/>
                </a:lnTo>
                <a:lnTo>
                  <a:pt x="8387" y="38385"/>
                </a:lnTo>
                <a:lnTo>
                  <a:pt x="8571" y="43449"/>
                </a:lnTo>
                <a:lnTo>
                  <a:pt x="7701" y="47818"/>
                </a:lnTo>
                <a:lnTo>
                  <a:pt x="6126" y="51722"/>
                </a:lnTo>
                <a:lnTo>
                  <a:pt x="4084" y="55317"/>
                </a:lnTo>
                <a:lnTo>
                  <a:pt x="2723" y="59698"/>
                </a:lnTo>
                <a:lnTo>
                  <a:pt x="1815" y="64604"/>
                </a:lnTo>
                <a:lnTo>
                  <a:pt x="1210" y="69858"/>
                </a:lnTo>
                <a:lnTo>
                  <a:pt x="1800" y="75345"/>
                </a:lnTo>
                <a:lnTo>
                  <a:pt x="3186" y="80988"/>
                </a:lnTo>
                <a:lnTo>
                  <a:pt x="5104" y="86735"/>
                </a:lnTo>
                <a:lnTo>
                  <a:pt x="6382" y="91557"/>
                </a:lnTo>
                <a:lnTo>
                  <a:pt x="7234" y="95765"/>
                </a:lnTo>
                <a:lnTo>
                  <a:pt x="7802" y="99562"/>
                </a:lnTo>
                <a:lnTo>
                  <a:pt x="8181" y="103086"/>
                </a:lnTo>
                <a:lnTo>
                  <a:pt x="8434" y="106427"/>
                </a:lnTo>
                <a:lnTo>
                  <a:pt x="8602" y="109647"/>
                </a:lnTo>
                <a:lnTo>
                  <a:pt x="9708" y="112785"/>
                </a:lnTo>
                <a:lnTo>
                  <a:pt x="11438" y="115870"/>
                </a:lnTo>
                <a:lnTo>
                  <a:pt x="17878" y="125016"/>
                </a:lnTo>
              </a:path>
            </a:pathLst>
          </a:custGeom>
          <a:noFill/>
          <a:ln w="38160">
            <a:solidFill>
              <a:srgbClr val="009300"/>
            </a:solidFill>
            <a:round/>
          </a:ln>
        </p:spPr>
        <p:style>
          <a:lnRef idx="0"/>
          <a:fillRef idx="0"/>
          <a:effectRef idx="0"/>
          <a:fontRef idx="minor"/>
        </p:style>
      </p:sp>
      <p:sp>
        <p:nvSpPr>
          <p:cNvPr id="539" name="CustomShape 13"/>
          <p:cNvSpPr/>
          <p:nvPr/>
        </p:nvSpPr>
        <p:spPr>
          <a:xfrm>
            <a:off x="5955840" y="3233520"/>
            <a:ext cx="2520" cy="360"/>
          </a:xfrm>
          <a:custGeom>
            <a:avLst/>
            <a:gdLst/>
            <a:ahLst/>
            <a:rect l="l" t="t" r="r" b="b"/>
            <a:pathLst>
              <a:path w="2650" h="1">
                <a:moveTo>
                  <a:pt x="0" y="0"/>
                </a:moveTo>
                <a:lnTo>
                  <a:pt x="2649" y="0"/>
                </a:lnTo>
                <a:close/>
              </a:path>
            </a:pathLst>
          </a:custGeom>
          <a:solidFill>
            <a:srgbClr val="606068"/>
          </a:solidFill>
          <a:ln w="38160">
            <a:solidFill>
              <a:srgbClr val="009300"/>
            </a:solidFill>
            <a:round/>
          </a:ln>
          <a:effectLst>
            <a:outerShdw dist="15120" dir="5400000">
              <a:srgbClr val="000000">
                <a:alpha val="75000"/>
              </a:srgbClr>
            </a:outerShdw>
          </a:effectLst>
        </p:spPr>
        <p:style>
          <a:lnRef idx="0"/>
          <a:fillRef idx="0"/>
          <a:effectRef idx="0"/>
          <a:fontRef idx="minor"/>
        </p:style>
      </p:sp>
      <p:sp>
        <p:nvSpPr>
          <p:cNvPr id="540" name="CustomShape 14"/>
          <p:cNvSpPr/>
          <p:nvPr/>
        </p:nvSpPr>
        <p:spPr>
          <a:xfrm>
            <a:off x="5996160" y="3278160"/>
            <a:ext cx="304920" cy="360000"/>
          </a:xfrm>
          <a:custGeom>
            <a:avLst/>
            <a:gdLst/>
            <a:ahLst/>
            <a:rect l="l" t="t" r="r" b="b"/>
            <a:pathLst>
              <a:path w="277104" h="435997">
                <a:moveTo>
                  <a:pt x="241349" y="62385"/>
                </a:moveTo>
                <a:lnTo>
                  <a:pt x="241349" y="49956"/>
                </a:lnTo>
                <a:lnTo>
                  <a:pt x="240356" y="47154"/>
                </a:lnTo>
                <a:lnTo>
                  <a:pt x="235206" y="38469"/>
                </a:lnTo>
                <a:lnTo>
                  <a:pt x="233652" y="32574"/>
                </a:lnTo>
                <a:lnTo>
                  <a:pt x="232778" y="23676"/>
                </a:lnTo>
                <a:lnTo>
                  <a:pt x="231663" y="20704"/>
                </a:lnTo>
                <a:lnTo>
                  <a:pt x="227773" y="14756"/>
                </a:lnTo>
                <a:lnTo>
                  <a:pt x="225346" y="12773"/>
                </a:lnTo>
                <a:lnTo>
                  <a:pt x="222735" y="11451"/>
                </a:lnTo>
                <a:lnTo>
                  <a:pt x="220001" y="10570"/>
                </a:lnTo>
                <a:lnTo>
                  <a:pt x="214314" y="6944"/>
                </a:lnTo>
                <a:lnTo>
                  <a:pt x="211407" y="4589"/>
                </a:lnTo>
                <a:lnTo>
                  <a:pt x="207483" y="3019"/>
                </a:lnTo>
                <a:lnTo>
                  <a:pt x="202880" y="1971"/>
                </a:lnTo>
                <a:lnTo>
                  <a:pt x="197826" y="1273"/>
                </a:lnTo>
                <a:lnTo>
                  <a:pt x="192469" y="808"/>
                </a:lnTo>
                <a:lnTo>
                  <a:pt x="186911" y="497"/>
                </a:lnTo>
                <a:lnTo>
                  <a:pt x="176433" y="153"/>
                </a:lnTo>
                <a:lnTo>
                  <a:pt x="168465" y="0"/>
                </a:lnTo>
                <a:lnTo>
                  <a:pt x="163957" y="951"/>
                </a:lnTo>
                <a:lnTo>
                  <a:pt x="158965" y="2577"/>
                </a:lnTo>
                <a:lnTo>
                  <a:pt x="153650" y="4654"/>
                </a:lnTo>
                <a:lnTo>
                  <a:pt x="145097" y="9607"/>
                </a:lnTo>
                <a:lnTo>
                  <a:pt x="136991" y="15115"/>
                </a:lnTo>
                <a:lnTo>
                  <a:pt x="132049" y="17974"/>
                </a:lnTo>
                <a:lnTo>
                  <a:pt x="126768" y="20871"/>
                </a:lnTo>
                <a:lnTo>
                  <a:pt x="118251" y="29382"/>
                </a:lnTo>
                <a:lnTo>
                  <a:pt x="112149" y="38788"/>
                </a:lnTo>
                <a:lnTo>
                  <a:pt x="107719" y="50653"/>
                </a:lnTo>
                <a:lnTo>
                  <a:pt x="103164" y="60809"/>
                </a:lnTo>
                <a:lnTo>
                  <a:pt x="100477" y="71937"/>
                </a:lnTo>
                <a:lnTo>
                  <a:pt x="98289" y="83498"/>
                </a:lnTo>
                <a:lnTo>
                  <a:pt x="94007" y="95250"/>
                </a:lnTo>
                <a:lnTo>
                  <a:pt x="91441" y="107089"/>
                </a:lnTo>
                <a:lnTo>
                  <a:pt x="90300" y="117972"/>
                </a:lnTo>
                <a:lnTo>
                  <a:pt x="89794" y="126116"/>
                </a:lnTo>
                <a:lnTo>
                  <a:pt x="90652" y="129677"/>
                </a:lnTo>
                <a:lnTo>
                  <a:pt x="94254" y="136280"/>
                </a:lnTo>
                <a:lnTo>
                  <a:pt x="101865" y="145575"/>
                </a:lnTo>
                <a:lnTo>
                  <a:pt x="105666" y="149873"/>
                </a:lnTo>
                <a:lnTo>
                  <a:pt x="111851" y="150878"/>
                </a:lnTo>
                <a:lnTo>
                  <a:pt x="120229" y="151325"/>
                </a:lnTo>
                <a:lnTo>
                  <a:pt x="127263" y="151523"/>
                </a:lnTo>
                <a:lnTo>
                  <a:pt x="131523" y="150584"/>
                </a:lnTo>
                <a:lnTo>
                  <a:pt x="136349" y="148966"/>
                </a:lnTo>
                <a:lnTo>
                  <a:pt x="141553" y="146895"/>
                </a:lnTo>
                <a:lnTo>
                  <a:pt x="147008" y="144521"/>
                </a:lnTo>
                <a:lnTo>
                  <a:pt x="158367" y="139239"/>
                </a:lnTo>
                <a:lnTo>
                  <a:pt x="175930" y="130687"/>
                </a:lnTo>
                <a:lnTo>
                  <a:pt x="181845" y="126771"/>
                </a:lnTo>
                <a:lnTo>
                  <a:pt x="187775" y="122177"/>
                </a:lnTo>
                <a:lnTo>
                  <a:pt x="193714" y="117129"/>
                </a:lnTo>
                <a:lnTo>
                  <a:pt x="199660" y="112772"/>
                </a:lnTo>
                <a:lnTo>
                  <a:pt x="205611" y="108875"/>
                </a:lnTo>
                <a:lnTo>
                  <a:pt x="211564" y="105284"/>
                </a:lnTo>
                <a:lnTo>
                  <a:pt x="217520" y="100906"/>
                </a:lnTo>
                <a:lnTo>
                  <a:pt x="223476" y="96004"/>
                </a:lnTo>
                <a:lnTo>
                  <a:pt x="229434" y="90750"/>
                </a:lnTo>
                <a:lnTo>
                  <a:pt x="234398" y="85264"/>
                </a:lnTo>
                <a:lnTo>
                  <a:pt x="242563" y="73877"/>
                </a:lnTo>
                <a:lnTo>
                  <a:pt x="249503" y="64846"/>
                </a:lnTo>
                <a:lnTo>
                  <a:pt x="255898" y="56534"/>
                </a:lnTo>
                <a:lnTo>
                  <a:pt x="262051" y="46225"/>
                </a:lnTo>
                <a:lnTo>
                  <a:pt x="268096" y="37674"/>
                </a:lnTo>
                <a:lnTo>
                  <a:pt x="271099" y="34005"/>
                </a:lnTo>
                <a:lnTo>
                  <a:pt x="274435" y="27282"/>
                </a:lnTo>
                <a:lnTo>
                  <a:pt x="276313" y="17919"/>
                </a:lnTo>
                <a:lnTo>
                  <a:pt x="276948" y="5866"/>
                </a:lnTo>
                <a:lnTo>
                  <a:pt x="277090" y="403"/>
                </a:lnTo>
                <a:lnTo>
                  <a:pt x="277103" y="7612"/>
                </a:lnTo>
                <a:lnTo>
                  <a:pt x="270961" y="15700"/>
                </a:lnTo>
                <a:lnTo>
                  <a:pt x="269408" y="21131"/>
                </a:lnTo>
                <a:lnTo>
                  <a:pt x="268534" y="34507"/>
                </a:lnTo>
                <a:lnTo>
                  <a:pt x="268274" y="51038"/>
                </a:lnTo>
                <a:lnTo>
                  <a:pt x="268166" y="169589"/>
                </a:lnTo>
                <a:lnTo>
                  <a:pt x="269159" y="179495"/>
                </a:lnTo>
                <a:lnTo>
                  <a:pt x="270814" y="190068"/>
                </a:lnTo>
                <a:lnTo>
                  <a:pt x="272911" y="201085"/>
                </a:lnTo>
                <a:lnTo>
                  <a:pt x="274309" y="212398"/>
                </a:lnTo>
                <a:lnTo>
                  <a:pt x="275240" y="223910"/>
                </a:lnTo>
                <a:lnTo>
                  <a:pt x="275862" y="235553"/>
                </a:lnTo>
                <a:lnTo>
                  <a:pt x="276552" y="256426"/>
                </a:lnTo>
                <a:lnTo>
                  <a:pt x="276995" y="298821"/>
                </a:lnTo>
                <a:lnTo>
                  <a:pt x="277072" y="328893"/>
                </a:lnTo>
                <a:lnTo>
                  <a:pt x="276089" y="337292"/>
                </a:lnTo>
                <a:lnTo>
                  <a:pt x="274441" y="344875"/>
                </a:lnTo>
                <a:lnTo>
                  <a:pt x="269961" y="359585"/>
                </a:lnTo>
                <a:lnTo>
                  <a:pt x="264660" y="376045"/>
                </a:lnTo>
                <a:lnTo>
                  <a:pt x="258993" y="387990"/>
                </a:lnTo>
                <a:lnTo>
                  <a:pt x="253163" y="397598"/>
                </a:lnTo>
                <a:lnTo>
                  <a:pt x="247262" y="408483"/>
                </a:lnTo>
                <a:lnTo>
                  <a:pt x="238680" y="417290"/>
                </a:lnTo>
                <a:lnTo>
                  <a:pt x="233610" y="421028"/>
                </a:lnTo>
                <a:lnTo>
                  <a:pt x="228244" y="423519"/>
                </a:lnTo>
                <a:lnTo>
                  <a:pt x="222680" y="425180"/>
                </a:lnTo>
                <a:lnTo>
                  <a:pt x="216985" y="426288"/>
                </a:lnTo>
                <a:lnTo>
                  <a:pt x="211201" y="428018"/>
                </a:lnTo>
                <a:lnTo>
                  <a:pt x="205360" y="430164"/>
                </a:lnTo>
                <a:lnTo>
                  <a:pt x="199478" y="432587"/>
                </a:lnTo>
                <a:lnTo>
                  <a:pt x="193571" y="434202"/>
                </a:lnTo>
                <a:lnTo>
                  <a:pt x="187647" y="435279"/>
                </a:lnTo>
                <a:lnTo>
                  <a:pt x="181710" y="435996"/>
                </a:lnTo>
                <a:lnTo>
                  <a:pt x="174773" y="435483"/>
                </a:lnTo>
                <a:lnTo>
                  <a:pt x="167169" y="434148"/>
                </a:lnTo>
                <a:lnTo>
                  <a:pt x="159120" y="432266"/>
                </a:lnTo>
                <a:lnTo>
                  <a:pt x="151767" y="430019"/>
                </a:lnTo>
                <a:lnTo>
                  <a:pt x="144879" y="427530"/>
                </a:lnTo>
                <a:lnTo>
                  <a:pt x="138301" y="424877"/>
                </a:lnTo>
                <a:lnTo>
                  <a:pt x="123046" y="419284"/>
                </a:lnTo>
                <a:lnTo>
                  <a:pt x="62449" y="398720"/>
                </a:lnTo>
                <a:lnTo>
                  <a:pt x="54544" y="395749"/>
                </a:lnTo>
                <a:lnTo>
                  <a:pt x="47289" y="392777"/>
                </a:lnTo>
                <a:lnTo>
                  <a:pt x="40464" y="389802"/>
                </a:lnTo>
                <a:lnTo>
                  <a:pt x="27585" y="383852"/>
                </a:lnTo>
                <a:lnTo>
                  <a:pt x="21370" y="380876"/>
                </a:lnTo>
                <a:lnTo>
                  <a:pt x="16233" y="378892"/>
                </a:lnTo>
                <a:lnTo>
                  <a:pt x="11815" y="377569"/>
                </a:lnTo>
                <a:lnTo>
                  <a:pt x="0" y="374924"/>
                </a:lnTo>
              </a:path>
            </a:pathLst>
          </a:custGeom>
          <a:noFill/>
          <a:ln w="38160">
            <a:solidFill>
              <a:srgbClr val="009300"/>
            </a:solidFill>
            <a:round/>
          </a:ln>
        </p:spPr>
        <p:style>
          <a:lnRef idx="0"/>
          <a:fillRef idx="0"/>
          <a:effectRef idx="0"/>
          <a:fontRef idx="minor"/>
        </p:style>
      </p:sp>
      <p:sp>
        <p:nvSpPr>
          <p:cNvPr id="541" name="CustomShape 15"/>
          <p:cNvSpPr/>
          <p:nvPr/>
        </p:nvSpPr>
        <p:spPr>
          <a:xfrm>
            <a:off x="9779400" y="3189600"/>
            <a:ext cx="5040" cy="360"/>
          </a:xfrm>
          <a:custGeom>
            <a:avLst/>
            <a:gdLst/>
            <a:ahLst/>
            <a:rect l="l" t="t" r="r" b="b"/>
            <a:pathLst>
              <a:path w="5152" h="1">
                <a:moveTo>
                  <a:pt x="0" y="0"/>
                </a:moveTo>
                <a:lnTo>
                  <a:pt x="5151" y="0"/>
                </a:lnTo>
                <a:lnTo>
                  <a:pt x="2952" y="0"/>
                </a:lnTo>
                <a:lnTo>
                  <a:pt x="3961" y="0"/>
                </a:lnTo>
                <a:close/>
              </a:path>
            </a:pathLst>
          </a:custGeom>
          <a:solidFill>
            <a:srgbClr val="606068"/>
          </a:solidFill>
          <a:ln w="38160">
            <a:solidFill>
              <a:srgbClr val="009300"/>
            </a:solidFill>
            <a:round/>
          </a:ln>
          <a:effectLst>
            <a:outerShdw dist="15120" dir="5400000">
              <a:srgbClr val="000000">
                <a:alpha val="75000"/>
              </a:srgbClr>
            </a:outerShdw>
          </a:effectLst>
        </p:spPr>
        <p:style>
          <a:lnRef idx="0"/>
          <a:fillRef idx="0"/>
          <a:effectRef idx="0"/>
          <a:fontRef idx="minor"/>
        </p:style>
      </p:sp>
    </p:spTree>
  </p:cSld>
  <mc:AlternateContent>
    <mc:Choice Requires="p14">
      <p:transition spd="slow" p14:dur="2000"/>
    </mc:Choice>
    <mc:Fallback>
      <p:transition spd="slow"/>
    </mc:Fallback>
  </mc:AlternateContent>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2" name="TextShape 1"/>
          <p:cNvSpPr txBox="1"/>
          <p:nvPr/>
        </p:nvSpPr>
        <p:spPr>
          <a:xfrm>
            <a:off x="504000" y="37800"/>
            <a:ext cx="3686400" cy="746640"/>
          </a:xfrm>
          <a:prstGeom prst="rect">
            <a:avLst/>
          </a:prstGeom>
          <a:noFill/>
          <a:ln>
            <a:noFill/>
          </a:ln>
        </p:spPr>
        <p:txBody>
          <a:bodyPr anchor="b">
            <a:noAutofit/>
          </a:bodyPr>
          <a:p>
            <a:pPr>
              <a:lnSpc>
                <a:spcPct val="90000"/>
              </a:lnSpc>
            </a:pPr>
            <a:r>
              <a:rPr b="1" lang="en-US" sz="4000" spc="-52" strike="noStrike" u="sng">
                <a:solidFill>
                  <a:srgbClr val="000000"/>
                </a:solidFill>
                <a:uFillTx/>
                <a:latin typeface="Century Schoolbook"/>
              </a:rPr>
              <a:t>Stanza 5</a:t>
            </a:r>
            <a:endParaRPr b="0" lang="en-US" sz="4000" spc="-1" strike="noStrike">
              <a:solidFill>
                <a:srgbClr val="000000"/>
              </a:solidFill>
              <a:latin typeface="Century Schoolbook"/>
            </a:endParaRPr>
          </a:p>
        </p:txBody>
      </p:sp>
      <p:sp>
        <p:nvSpPr>
          <p:cNvPr id="543" name="TextShape 2"/>
          <p:cNvSpPr txBox="1"/>
          <p:nvPr/>
        </p:nvSpPr>
        <p:spPr>
          <a:xfrm>
            <a:off x="134280" y="996840"/>
            <a:ext cx="8792640" cy="3033360"/>
          </a:xfrm>
          <a:prstGeom prst="rect">
            <a:avLst/>
          </a:prstGeom>
          <a:noFill/>
          <a:ln>
            <a:noFill/>
          </a:ln>
        </p:spPr>
        <p:txBody>
          <a:bodyPr>
            <a:normAutofit/>
          </a:bodyPr>
          <a:p>
            <a:pPr>
              <a:lnSpc>
                <a:spcPct val="95000"/>
              </a:lnSpc>
              <a:spcAft>
                <a:spcPts val="201"/>
              </a:spcAft>
              <a:tabLst>
                <a:tab algn="l" pos="0"/>
              </a:tabLst>
            </a:pPr>
            <a:r>
              <a:rPr b="0" lang="en-US" sz="4000" spc="9" strike="noStrike">
                <a:solidFill>
                  <a:srgbClr val="000000"/>
                </a:solidFill>
                <a:latin typeface="Century Schoolbook"/>
              </a:rPr>
              <a:t>O! father &amp; mother, if buds are nip'd And blossoms blown away, And if the tender plants are strip'd Of their joy in the springing day, By sorrow and care's dismay, </a:t>
            </a:r>
            <a:endParaRPr b="0" lang="en-US" sz="4000" spc="9" strike="noStrike">
              <a:solidFill>
                <a:srgbClr val="000000"/>
              </a:solidFill>
              <a:latin typeface="Century Schoolbook"/>
            </a:endParaRPr>
          </a:p>
        </p:txBody>
      </p:sp>
      <p:sp>
        <p:nvSpPr>
          <p:cNvPr id="544" name="CustomShape 3"/>
          <p:cNvSpPr/>
          <p:nvPr/>
        </p:nvSpPr>
        <p:spPr>
          <a:xfrm rot="5400000">
            <a:off x="6325560" y="2335320"/>
            <a:ext cx="1267200" cy="5233320"/>
          </a:xfrm>
          <a:prstGeom prst="roundRect">
            <a:avLst>
              <a:gd name="adj" fmla="val 16667"/>
            </a:avLst>
          </a:prstGeom>
          <a:solidFill>
            <a:srgbClr val="d3dde3"/>
          </a:solidFill>
          <a:ln w="14040">
            <a:solidFill>
              <a:srgbClr val="684955"/>
            </a:solidFill>
            <a:round/>
          </a:ln>
        </p:spPr>
        <p:style>
          <a:lnRef idx="0"/>
          <a:fillRef idx="0"/>
          <a:effectRef idx="0"/>
          <a:fontRef idx="minor"/>
        </p:style>
        <p:txBody>
          <a:bodyPr lIns="90000" rIns="90000" tIns="45000" bIns="45000" anchor="ctr">
            <a:noAutofit/>
          </a:bodyPr>
          <a:p>
            <a:pPr algn="ctr">
              <a:lnSpc>
                <a:spcPct val="100000"/>
              </a:lnSpc>
            </a:pPr>
            <a:r>
              <a:rPr b="0" lang="en-GB" sz="1800" spc="-1" strike="noStrike">
                <a:solidFill>
                  <a:srgbClr val="ffffff"/>
                </a:solidFill>
                <a:latin typeface="Century Schoolbook"/>
              </a:rPr>
              <a:t> </a:t>
            </a:r>
            <a:endParaRPr b="0" lang="en-GB" sz="1800" spc="-1" strike="noStrike">
              <a:latin typeface="Arial"/>
            </a:endParaRPr>
          </a:p>
        </p:txBody>
      </p:sp>
      <p:sp>
        <p:nvSpPr>
          <p:cNvPr id="545" name="CustomShape 4"/>
          <p:cNvSpPr/>
          <p:nvPr/>
        </p:nvSpPr>
        <p:spPr>
          <a:xfrm>
            <a:off x="4612320" y="4368600"/>
            <a:ext cx="4962960" cy="130860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4000" spc="-1" strike="noStrike">
                <a:solidFill>
                  <a:srgbClr val="000000"/>
                </a:solidFill>
                <a:latin typeface="Century Schoolbook"/>
              </a:rPr>
              <a:t>Can you spot the metaphor?</a:t>
            </a:r>
            <a:endParaRPr b="0" lang="en-GB" sz="4000" spc="-1" strike="noStrike">
              <a:latin typeface="Arial"/>
            </a:endParaRPr>
          </a:p>
        </p:txBody>
      </p:sp>
      <p:sp>
        <p:nvSpPr>
          <p:cNvPr id="546" name="CustomShape 5"/>
          <p:cNvSpPr/>
          <p:nvPr/>
        </p:nvSpPr>
        <p:spPr>
          <a:xfrm>
            <a:off x="3528360" y="2457360"/>
            <a:ext cx="2994840" cy="56160"/>
          </a:xfrm>
          <a:custGeom>
            <a:avLst/>
            <a:gdLst/>
            <a:ahLst/>
            <a:rect l="l" t="t" r="r" b="b"/>
            <a:pathLst>
              <a:path w="2717410" h="68434">
                <a:moveTo>
                  <a:pt x="0" y="44537"/>
                </a:moveTo>
                <a:lnTo>
                  <a:pt x="0" y="30976"/>
                </a:lnTo>
                <a:lnTo>
                  <a:pt x="993" y="28551"/>
                </a:lnTo>
                <a:lnTo>
                  <a:pt x="2648" y="25942"/>
                </a:lnTo>
                <a:lnTo>
                  <a:pt x="4745" y="23211"/>
                </a:lnTo>
                <a:lnTo>
                  <a:pt x="7136" y="21390"/>
                </a:lnTo>
                <a:lnTo>
                  <a:pt x="9723" y="20176"/>
                </a:lnTo>
                <a:lnTo>
                  <a:pt x="12441" y="19367"/>
                </a:lnTo>
                <a:lnTo>
                  <a:pt x="89961" y="17761"/>
                </a:lnTo>
                <a:lnTo>
                  <a:pt x="168234" y="16757"/>
                </a:lnTo>
                <a:lnTo>
                  <a:pt x="181680" y="15102"/>
                </a:lnTo>
                <a:lnTo>
                  <a:pt x="195610" y="13008"/>
                </a:lnTo>
                <a:lnTo>
                  <a:pt x="208870" y="11611"/>
                </a:lnTo>
                <a:lnTo>
                  <a:pt x="247506" y="9646"/>
                </a:lnTo>
                <a:lnTo>
                  <a:pt x="289964" y="8071"/>
                </a:lnTo>
                <a:lnTo>
                  <a:pt x="304548" y="6336"/>
                </a:lnTo>
                <a:lnTo>
                  <a:pt x="319237" y="4187"/>
                </a:lnTo>
                <a:lnTo>
                  <a:pt x="334989" y="2754"/>
                </a:lnTo>
                <a:lnTo>
                  <a:pt x="385630" y="738"/>
                </a:lnTo>
                <a:lnTo>
                  <a:pt x="478670" y="0"/>
                </a:lnTo>
                <a:lnTo>
                  <a:pt x="497890" y="955"/>
                </a:lnTo>
                <a:lnTo>
                  <a:pt x="516663" y="2584"/>
                </a:lnTo>
                <a:lnTo>
                  <a:pt x="535137" y="4662"/>
                </a:lnTo>
                <a:lnTo>
                  <a:pt x="554406" y="6047"/>
                </a:lnTo>
                <a:lnTo>
                  <a:pt x="614742" y="7997"/>
                </a:lnTo>
                <a:lnTo>
                  <a:pt x="994133" y="8817"/>
                </a:lnTo>
                <a:lnTo>
                  <a:pt x="1019316" y="9810"/>
                </a:lnTo>
                <a:lnTo>
                  <a:pt x="1044050" y="11464"/>
                </a:lnTo>
                <a:lnTo>
                  <a:pt x="1093714" y="15947"/>
                </a:lnTo>
                <a:lnTo>
                  <a:pt x="1145583" y="21247"/>
                </a:lnTo>
                <a:lnTo>
                  <a:pt x="1171929" y="23057"/>
                </a:lnTo>
                <a:lnTo>
                  <a:pt x="1251717" y="26597"/>
                </a:lnTo>
                <a:lnTo>
                  <a:pt x="1305195" y="30942"/>
                </a:lnTo>
                <a:lnTo>
                  <a:pt x="1331970" y="32496"/>
                </a:lnTo>
                <a:lnTo>
                  <a:pt x="1385558" y="34225"/>
                </a:lnTo>
                <a:lnTo>
                  <a:pt x="1526683" y="35425"/>
                </a:lnTo>
                <a:lnTo>
                  <a:pt x="1982777" y="35607"/>
                </a:lnTo>
                <a:lnTo>
                  <a:pt x="2010143" y="36599"/>
                </a:lnTo>
                <a:lnTo>
                  <a:pt x="2037325" y="38253"/>
                </a:lnTo>
                <a:lnTo>
                  <a:pt x="2120938" y="45321"/>
                </a:lnTo>
                <a:lnTo>
                  <a:pt x="2233426" y="56598"/>
                </a:lnTo>
                <a:lnTo>
                  <a:pt x="2260671" y="58531"/>
                </a:lnTo>
                <a:lnTo>
                  <a:pt x="2314780" y="60678"/>
                </a:lnTo>
                <a:lnTo>
                  <a:pt x="2390752" y="61887"/>
                </a:lnTo>
                <a:lnTo>
                  <a:pt x="2415215" y="63049"/>
                </a:lnTo>
                <a:lnTo>
                  <a:pt x="2439470" y="64816"/>
                </a:lnTo>
                <a:lnTo>
                  <a:pt x="2463585" y="66986"/>
                </a:lnTo>
                <a:lnTo>
                  <a:pt x="2485621" y="68433"/>
                </a:lnTo>
                <a:lnTo>
                  <a:pt x="2561157" y="68109"/>
                </a:lnTo>
                <a:lnTo>
                  <a:pt x="2577485" y="66205"/>
                </a:lnTo>
                <a:lnTo>
                  <a:pt x="2606223" y="64089"/>
                </a:lnTo>
                <a:lnTo>
                  <a:pt x="2688105" y="62462"/>
                </a:lnTo>
                <a:lnTo>
                  <a:pt x="2717409" y="62396"/>
                </a:lnTo>
              </a:path>
            </a:pathLst>
          </a:custGeom>
          <a:noFill/>
          <a:ln w="38160">
            <a:solidFill>
              <a:srgbClr val="009300"/>
            </a:solidFill>
            <a:round/>
          </a:ln>
        </p:spPr>
        <p:style>
          <a:lnRef idx="0"/>
          <a:fillRef idx="0"/>
          <a:effectRef idx="0"/>
          <a:fontRef idx="minor"/>
        </p:style>
      </p:sp>
      <p:sp>
        <p:nvSpPr>
          <p:cNvPr id="547" name="CustomShape 6"/>
          <p:cNvSpPr/>
          <p:nvPr/>
        </p:nvSpPr>
        <p:spPr>
          <a:xfrm>
            <a:off x="5691600" y="1483920"/>
            <a:ext cx="1663920" cy="43920"/>
          </a:xfrm>
          <a:custGeom>
            <a:avLst/>
            <a:gdLst/>
            <a:ahLst/>
            <a:rect l="l" t="t" r="r" b="b"/>
            <a:pathLst>
              <a:path w="1509315" h="53578">
                <a:moveTo>
                  <a:pt x="16527" y="8929"/>
                </a:moveTo>
                <a:lnTo>
                  <a:pt x="11782" y="8929"/>
                </a:lnTo>
                <a:lnTo>
                  <a:pt x="10383" y="7937"/>
                </a:lnTo>
                <a:lnTo>
                  <a:pt x="9452" y="6283"/>
                </a:lnTo>
                <a:lnTo>
                  <a:pt x="8830" y="4189"/>
                </a:lnTo>
                <a:lnTo>
                  <a:pt x="7423" y="2792"/>
                </a:lnTo>
                <a:lnTo>
                  <a:pt x="5492" y="1861"/>
                </a:lnTo>
                <a:lnTo>
                  <a:pt x="0" y="367"/>
                </a:lnTo>
                <a:lnTo>
                  <a:pt x="543" y="1237"/>
                </a:lnTo>
                <a:lnTo>
                  <a:pt x="1899" y="2809"/>
                </a:lnTo>
                <a:lnTo>
                  <a:pt x="3795" y="4849"/>
                </a:lnTo>
                <a:lnTo>
                  <a:pt x="6053" y="6209"/>
                </a:lnTo>
                <a:lnTo>
                  <a:pt x="11209" y="7720"/>
                </a:lnTo>
                <a:lnTo>
                  <a:pt x="55188" y="8882"/>
                </a:lnTo>
                <a:lnTo>
                  <a:pt x="98353" y="7931"/>
                </a:lnTo>
                <a:lnTo>
                  <a:pt x="108819" y="6279"/>
                </a:lnTo>
                <a:lnTo>
                  <a:pt x="119769" y="4186"/>
                </a:lnTo>
                <a:lnTo>
                  <a:pt x="132036" y="2790"/>
                </a:lnTo>
                <a:lnTo>
                  <a:pt x="158908" y="1240"/>
                </a:lnTo>
                <a:lnTo>
                  <a:pt x="201956" y="367"/>
                </a:lnTo>
                <a:lnTo>
                  <a:pt x="581613" y="0"/>
                </a:lnTo>
                <a:lnTo>
                  <a:pt x="606790" y="992"/>
                </a:lnTo>
                <a:lnTo>
                  <a:pt x="631520" y="2645"/>
                </a:lnTo>
                <a:lnTo>
                  <a:pt x="655953" y="4740"/>
                </a:lnTo>
                <a:lnTo>
                  <a:pt x="681180" y="6136"/>
                </a:lnTo>
                <a:lnTo>
                  <a:pt x="733048" y="7688"/>
                </a:lnTo>
                <a:lnTo>
                  <a:pt x="759393" y="9094"/>
                </a:lnTo>
                <a:lnTo>
                  <a:pt x="812502" y="13302"/>
                </a:lnTo>
                <a:lnTo>
                  <a:pt x="892658" y="21249"/>
                </a:lnTo>
                <a:lnTo>
                  <a:pt x="919433" y="23095"/>
                </a:lnTo>
                <a:lnTo>
                  <a:pt x="946222" y="24327"/>
                </a:lnTo>
                <a:lnTo>
                  <a:pt x="999825" y="25694"/>
                </a:lnTo>
                <a:lnTo>
                  <a:pt x="1053444" y="26302"/>
                </a:lnTo>
                <a:lnTo>
                  <a:pt x="1079264" y="27456"/>
                </a:lnTo>
                <a:lnTo>
                  <a:pt x="1104423" y="29218"/>
                </a:lnTo>
                <a:lnTo>
                  <a:pt x="1129141" y="31385"/>
                </a:lnTo>
                <a:lnTo>
                  <a:pt x="1153565" y="32829"/>
                </a:lnTo>
                <a:lnTo>
                  <a:pt x="1201892" y="34434"/>
                </a:lnTo>
                <a:lnTo>
                  <a:pt x="1289529" y="35464"/>
                </a:lnTo>
                <a:lnTo>
                  <a:pt x="1328203" y="35605"/>
                </a:lnTo>
                <a:lnTo>
                  <a:pt x="1345866" y="36635"/>
                </a:lnTo>
                <a:lnTo>
                  <a:pt x="1362606" y="38314"/>
                </a:lnTo>
                <a:lnTo>
                  <a:pt x="1378733" y="40425"/>
                </a:lnTo>
                <a:lnTo>
                  <a:pt x="1393458" y="41833"/>
                </a:lnTo>
                <a:lnTo>
                  <a:pt x="1420412" y="43397"/>
                </a:lnTo>
                <a:lnTo>
                  <a:pt x="1448432" y="44277"/>
                </a:lnTo>
                <a:lnTo>
                  <a:pt x="1456807" y="45393"/>
                </a:lnTo>
                <a:lnTo>
                  <a:pt x="1465371" y="47129"/>
                </a:lnTo>
                <a:lnTo>
                  <a:pt x="1474059" y="49278"/>
                </a:lnTo>
                <a:lnTo>
                  <a:pt x="1480845" y="50712"/>
                </a:lnTo>
                <a:lnTo>
                  <a:pt x="1491033" y="52303"/>
                </a:lnTo>
                <a:lnTo>
                  <a:pt x="1509314" y="53577"/>
                </a:lnTo>
              </a:path>
            </a:pathLst>
          </a:custGeom>
          <a:noFill/>
          <a:ln w="38160">
            <a:solidFill>
              <a:srgbClr val="009300"/>
            </a:solidFill>
            <a:round/>
          </a:ln>
        </p:spPr>
        <p:style>
          <a:lnRef idx="0"/>
          <a:fillRef idx="0"/>
          <a:effectRef idx="0"/>
          <a:fontRef idx="minor"/>
        </p:style>
      </p:sp>
      <p:sp>
        <p:nvSpPr>
          <p:cNvPr id="548" name="CustomShape 7"/>
          <p:cNvSpPr/>
          <p:nvPr/>
        </p:nvSpPr>
        <p:spPr>
          <a:xfrm>
            <a:off x="7010280" y="3211560"/>
            <a:ext cx="2520" cy="360"/>
          </a:xfrm>
          <a:custGeom>
            <a:avLst/>
            <a:gdLst/>
            <a:ahLst/>
            <a:rect l="l" t="t" r="r" b="b"/>
            <a:pathLst>
              <a:path w="2649" h="1">
                <a:moveTo>
                  <a:pt x="0" y="0"/>
                </a:moveTo>
                <a:lnTo>
                  <a:pt x="2648" y="0"/>
                </a:lnTo>
                <a:close/>
              </a:path>
            </a:pathLst>
          </a:custGeom>
          <a:solidFill>
            <a:srgbClr val="606068"/>
          </a:solidFill>
          <a:ln w="38160">
            <a:solidFill>
              <a:srgbClr val="009300"/>
            </a:solidFill>
            <a:round/>
          </a:ln>
          <a:effectLst>
            <a:outerShdw dist="15120" dir="5400000">
              <a:srgbClr val="000000">
                <a:alpha val="75000"/>
              </a:srgbClr>
            </a:outerShdw>
          </a:effectLst>
        </p:spPr>
        <p:style>
          <a:lnRef idx="0"/>
          <a:fillRef idx="0"/>
          <a:effectRef idx="0"/>
          <a:fontRef idx="minor"/>
        </p:style>
      </p:sp>
      <p:sp>
        <p:nvSpPr>
          <p:cNvPr id="549" name="CustomShape 8"/>
          <p:cNvSpPr/>
          <p:nvPr/>
        </p:nvSpPr>
        <p:spPr>
          <a:xfrm>
            <a:off x="9858240" y="3824280"/>
            <a:ext cx="2520" cy="360"/>
          </a:xfrm>
          <a:custGeom>
            <a:avLst/>
            <a:gdLst/>
            <a:ahLst/>
            <a:rect l="l" t="t" r="r" b="b"/>
            <a:pathLst>
              <a:path w="2650" h="1">
                <a:moveTo>
                  <a:pt x="0" y="0"/>
                </a:moveTo>
                <a:lnTo>
                  <a:pt x="2649" y="0"/>
                </a:lnTo>
                <a:close/>
              </a:path>
            </a:pathLst>
          </a:custGeom>
          <a:solidFill>
            <a:srgbClr val="606068"/>
          </a:solidFill>
          <a:ln w="38160">
            <a:solidFill>
              <a:srgbClr val="009300"/>
            </a:solidFill>
            <a:round/>
          </a:ln>
          <a:effectLst>
            <a:outerShdw dist="15120" dir="5400000">
              <a:srgbClr val="000000">
                <a:alpha val="75000"/>
              </a:srgbClr>
            </a:outerShdw>
          </a:effectLst>
        </p:spPr>
        <p:style>
          <a:lnRef idx="0"/>
          <a:fillRef idx="0"/>
          <a:effectRef idx="0"/>
          <a:fontRef idx="minor"/>
        </p:style>
      </p:sp>
    </p:spTree>
  </p:cSld>
  <mc:AlternateContent>
    <mc:Choice Requires="p14">
      <p:transition spd="slow" p14:dur="2000"/>
    </mc:Choice>
    <mc:Fallback>
      <p:transition spd="slow"/>
    </mc:Fallback>
  </mc:AlternateContent>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0" name="TextShape 1"/>
          <p:cNvSpPr txBox="1"/>
          <p:nvPr/>
        </p:nvSpPr>
        <p:spPr>
          <a:xfrm>
            <a:off x="90360" y="56160"/>
            <a:ext cx="3407040" cy="723600"/>
          </a:xfrm>
          <a:prstGeom prst="rect">
            <a:avLst/>
          </a:prstGeom>
          <a:noFill/>
          <a:ln>
            <a:noFill/>
          </a:ln>
        </p:spPr>
        <p:txBody>
          <a:bodyPr anchor="b">
            <a:noAutofit/>
          </a:bodyPr>
          <a:p>
            <a:pPr>
              <a:lnSpc>
                <a:spcPct val="90000"/>
              </a:lnSpc>
            </a:pPr>
            <a:r>
              <a:rPr b="1" lang="en-US" sz="4000" spc="-52" strike="noStrike" u="sng">
                <a:solidFill>
                  <a:srgbClr val="000000"/>
                </a:solidFill>
                <a:uFillTx/>
                <a:latin typeface="Century Schoolbook"/>
              </a:rPr>
              <a:t>Stanza 6</a:t>
            </a:r>
            <a:endParaRPr b="0" lang="en-US" sz="4000" spc="-1" strike="noStrike">
              <a:solidFill>
                <a:srgbClr val="000000"/>
              </a:solidFill>
              <a:latin typeface="Century Schoolbook"/>
            </a:endParaRPr>
          </a:p>
        </p:txBody>
      </p:sp>
      <p:sp>
        <p:nvSpPr>
          <p:cNvPr id="551" name="TextShape 2"/>
          <p:cNvSpPr txBox="1"/>
          <p:nvPr/>
        </p:nvSpPr>
        <p:spPr>
          <a:xfrm>
            <a:off x="504000" y="833760"/>
            <a:ext cx="8536680" cy="3741480"/>
          </a:xfrm>
          <a:prstGeom prst="rect">
            <a:avLst/>
          </a:prstGeom>
          <a:noFill/>
          <a:ln>
            <a:noFill/>
          </a:ln>
        </p:spPr>
        <p:txBody>
          <a:bodyPr>
            <a:normAutofit/>
          </a:bodyPr>
          <a:p>
            <a:pPr>
              <a:lnSpc>
                <a:spcPct val="95000"/>
              </a:lnSpc>
              <a:spcBef>
                <a:spcPts val="1400"/>
              </a:spcBef>
              <a:spcAft>
                <a:spcPts val="201"/>
              </a:spcAft>
              <a:tabLst>
                <a:tab algn="l" pos="0"/>
              </a:tabLst>
            </a:pPr>
            <a:r>
              <a:rPr b="0" lang="en-US" sz="4000" spc="9" strike="noStrike">
                <a:solidFill>
                  <a:srgbClr val="000000"/>
                </a:solidFill>
                <a:latin typeface="Century Schoolbook"/>
              </a:rPr>
              <a:t>How shall the summer arise in joy, Or the summer fruits appear? Or how shall we gather what griefs destroy, Or bless the mellowing year, When the blasts of winter appear?</a:t>
            </a:r>
            <a:endParaRPr b="0" lang="en-US" sz="4000" spc="9" strike="noStrike">
              <a:solidFill>
                <a:srgbClr val="000000"/>
              </a:solidFill>
              <a:latin typeface="Century Schoolbook"/>
            </a:endParaRPr>
          </a:p>
        </p:txBody>
      </p:sp>
      <p:sp>
        <p:nvSpPr>
          <p:cNvPr id="552" name="CustomShape 3"/>
          <p:cNvSpPr/>
          <p:nvPr/>
        </p:nvSpPr>
        <p:spPr>
          <a:xfrm rot="5400000">
            <a:off x="4780440" y="1049040"/>
            <a:ext cx="1459440" cy="7781400"/>
          </a:xfrm>
          <a:prstGeom prst="roundRect">
            <a:avLst>
              <a:gd name="adj" fmla="val 16667"/>
            </a:avLst>
          </a:prstGeom>
          <a:solidFill>
            <a:srgbClr val="d6d3cc"/>
          </a:solidFill>
          <a:ln w="14040">
            <a:solidFill>
              <a:srgbClr val="684955"/>
            </a:solidFill>
            <a:round/>
          </a:ln>
        </p:spPr>
        <p:style>
          <a:lnRef idx="0"/>
          <a:fillRef idx="0"/>
          <a:effectRef idx="0"/>
          <a:fontRef idx="minor"/>
        </p:style>
        <p:txBody>
          <a:bodyPr lIns="90000" rIns="90000" tIns="45000" bIns="45000" anchor="ctr">
            <a:noAutofit/>
          </a:bodyPr>
          <a:p>
            <a:pPr algn="ctr">
              <a:lnSpc>
                <a:spcPct val="100000"/>
              </a:lnSpc>
            </a:pPr>
            <a:r>
              <a:rPr b="0" lang="en-GB" sz="1800" spc="-1" strike="noStrike">
                <a:solidFill>
                  <a:srgbClr val="ffffff"/>
                </a:solidFill>
                <a:latin typeface="Century Schoolbook"/>
              </a:rPr>
              <a:t> </a:t>
            </a:r>
            <a:endParaRPr b="0" lang="en-GB" sz="1800" spc="-1" strike="noStrike">
              <a:latin typeface="Arial"/>
            </a:endParaRPr>
          </a:p>
        </p:txBody>
      </p:sp>
      <p:sp>
        <p:nvSpPr>
          <p:cNvPr id="553" name="CustomShape 4"/>
          <p:cNvSpPr/>
          <p:nvPr/>
        </p:nvSpPr>
        <p:spPr>
          <a:xfrm>
            <a:off x="1990080" y="4176360"/>
            <a:ext cx="7374600" cy="130932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4000" spc="-1" strike="noStrike">
                <a:solidFill>
                  <a:srgbClr val="000000"/>
                </a:solidFill>
                <a:latin typeface="Century Schoolbook"/>
              </a:rPr>
              <a:t>What does this stanza tell us about Blake’s view on school?</a:t>
            </a:r>
            <a:endParaRPr b="0" lang="en-GB" sz="4000" spc="-1" strike="noStrike">
              <a:latin typeface="Arial"/>
            </a:endParaRPr>
          </a:p>
        </p:txBody>
      </p:sp>
    </p:spTree>
  </p:cSld>
  <mc:AlternateContent>
    <mc:Choice Requires="p14">
      <p:transition spd="slow" p14:dur="2000"/>
    </mc:Choice>
    <mc:Fallback>
      <p:transition spd="slow"/>
    </mc:Fallback>
  </mc:AlternateContent>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4" name="CustomShape 1"/>
          <p:cNvSpPr/>
          <p:nvPr/>
        </p:nvSpPr>
        <p:spPr>
          <a:xfrm>
            <a:off x="198000" y="160200"/>
            <a:ext cx="6551640" cy="1007640"/>
          </a:xfrm>
          <a:prstGeom prst="wedgeRoundRectCallout">
            <a:avLst>
              <a:gd name="adj1" fmla="val 57023"/>
              <a:gd name="adj2" fmla="val -38153"/>
              <a:gd name="adj3" fmla="val 16667"/>
            </a:avLst>
          </a:prstGeom>
          <a:gradFill rotWithShape="0">
            <a:gsLst>
              <a:gs pos="0">
                <a:srgbClr val="6a4a57"/>
              </a:gs>
              <a:gs pos="100000">
                <a:srgbClr val="ffffff"/>
              </a:gs>
            </a:gsLst>
            <a:lin ang="5400000"/>
          </a:gradFill>
          <a:ln w="25560">
            <a:solidFill>
              <a:srgbClr val="000000"/>
            </a:solidFill>
            <a:miter/>
          </a:ln>
        </p:spPr>
        <p:style>
          <a:lnRef idx="0"/>
          <a:fillRef idx="0"/>
          <a:effectRef idx="0"/>
          <a:fontRef idx="minor"/>
        </p:style>
        <p:txBody>
          <a:bodyPr lIns="90000" rIns="90000" tIns="45000" bIns="45000">
            <a:noAutofit/>
          </a:bodyPr>
          <a:p>
            <a:pPr algn="ctr">
              <a:lnSpc>
                <a:spcPct val="100000"/>
              </a:lnSpc>
              <a:spcBef>
                <a:spcPts val="2999"/>
              </a:spcBef>
            </a:pPr>
            <a:r>
              <a:rPr b="0" lang="en-GB" sz="6000" spc="-1" strike="noStrike">
                <a:solidFill>
                  <a:srgbClr val="000000"/>
                </a:solidFill>
                <a:latin typeface="Comic Sans MS"/>
              </a:rPr>
              <a:t>Discussion</a:t>
            </a:r>
            <a:r>
              <a:rPr b="0" lang="en-GB" sz="2200" spc="-1" strike="noStrike">
                <a:solidFill>
                  <a:srgbClr val="000000"/>
                </a:solidFill>
                <a:latin typeface="Comic Sans MS"/>
              </a:rPr>
              <a:t>.</a:t>
            </a:r>
            <a:endParaRPr b="0" lang="en-GB" sz="2200" spc="-1" strike="noStrike">
              <a:latin typeface="Gill Sans MT"/>
            </a:endParaRPr>
          </a:p>
        </p:txBody>
      </p:sp>
      <p:graphicFrame>
        <p:nvGraphicFramePr>
          <p:cNvPr id="555" name="Table 2"/>
          <p:cNvGraphicFramePr/>
          <p:nvPr/>
        </p:nvGraphicFramePr>
        <p:xfrm>
          <a:off x="1463040" y="1721520"/>
          <a:ext cx="7270200" cy="2135880"/>
        </p:xfrm>
        <a:graphic>
          <a:graphicData uri="http://schemas.openxmlformats.org/drawingml/2006/table">
            <a:tbl>
              <a:tblPr/>
              <a:tblGrid>
                <a:gridCol w="7270560"/>
              </a:tblGrid>
              <a:tr h="2136240">
                <a:tc>
                  <a:txBody>
                    <a:bodyPr>
                      <a:noAutofit/>
                    </a:bodyPr>
                    <a:p>
                      <a:pPr algn="ctr">
                        <a:lnSpc>
                          <a:spcPct val="100000"/>
                        </a:lnSpc>
                        <a:spcBef>
                          <a:spcPts val="1080"/>
                        </a:spcBef>
                        <a:tabLst>
                          <a:tab algn="l" pos="0"/>
                        </a:tabLst>
                      </a:pPr>
                      <a:r>
                        <a:rPr b="0" lang="en-US" sz="4000" spc="-1" strike="noStrike">
                          <a:solidFill>
                            <a:srgbClr val="000000"/>
                          </a:solidFill>
                          <a:latin typeface="Century Schoolbook"/>
                        </a:rPr>
                        <a:t>In</a:t>
                      </a:r>
                      <a:r>
                        <a:rPr b="0" lang="en-US" sz="5400" spc="-1" strike="noStrike">
                          <a:solidFill>
                            <a:srgbClr val="000000"/>
                          </a:solidFill>
                          <a:latin typeface="Century Schoolbook"/>
                        </a:rPr>
                        <a:t> </a:t>
                      </a:r>
                      <a:r>
                        <a:rPr b="0" lang="en-US" sz="4000" spc="-1" strike="noStrike">
                          <a:solidFill>
                            <a:srgbClr val="000000"/>
                          </a:solidFill>
                          <a:latin typeface="Century Schoolbook"/>
                        </a:rPr>
                        <a:t>pairs discuss the positives and negatives of being schooled at home.</a:t>
                      </a:r>
                      <a:endParaRPr b="0" lang="en-GB" sz="4000" spc="-1" strike="noStrike">
                        <a:latin typeface="Gill Sans MT"/>
                      </a:endParaRPr>
                    </a:p>
                  </a:txBody>
                  <a:tcPr marL="91440" marR="91440">
                    <a:lnL w="28080">
                      <a:solidFill>
                        <a:srgbClr val="000000"/>
                      </a:solidFill>
                    </a:lnL>
                    <a:lnR w="28080">
                      <a:solidFill>
                        <a:srgbClr val="000000"/>
                      </a:solidFill>
                    </a:lnR>
                    <a:lnT w="28080">
                      <a:solidFill>
                        <a:srgbClr val="000000"/>
                      </a:solidFill>
                    </a:lnT>
                    <a:lnB w="28080">
                      <a:solidFill>
                        <a:srgbClr val="000000"/>
                      </a:solidFill>
                    </a:lnB>
                    <a:gradFill rotWithShape="0">
                      <a:gsLst>
                        <a:gs pos="0">
                          <a:srgbClr val="745649"/>
                        </a:gs>
                        <a:gs pos="100000">
                          <a:srgbClr val="ffffff"/>
                        </a:gs>
                      </a:gsLst>
                      <a:lin ang="5400000"/>
                    </a:gradFill>
                  </a:tcPr>
                </a:tc>
              </a:tr>
            </a:tbl>
          </a:graphicData>
        </a:graphic>
      </p:graphicFrame>
    </p:spTree>
  </p:cSld>
  <mc:AlternateContent>
    <mc:Choice Requires="p14">
      <p:transition spd="slow" p14:dur="2000"/>
    </mc:Choice>
    <mc:Fallback>
      <p:transition spd="slow"/>
    </mc:Fallback>
  </mc:AlternateContent>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6" name="TextShape 1"/>
          <p:cNvSpPr txBox="1"/>
          <p:nvPr/>
        </p:nvSpPr>
        <p:spPr>
          <a:xfrm>
            <a:off x="1043280" y="302400"/>
            <a:ext cx="8013240" cy="1095480"/>
          </a:xfrm>
          <a:prstGeom prst="rect">
            <a:avLst/>
          </a:prstGeom>
          <a:noFill/>
          <a:ln>
            <a:noFill/>
          </a:ln>
        </p:spPr>
        <p:txBody>
          <a:bodyPr anchor="b">
            <a:noAutofit/>
          </a:bodyPr>
          <a:p>
            <a:pPr>
              <a:lnSpc>
                <a:spcPct val="90000"/>
              </a:lnSpc>
            </a:pPr>
            <a:r>
              <a:rPr b="0" lang="en-US" sz="7200" spc="-52" strike="noStrike">
                <a:solidFill>
                  <a:srgbClr val="000000"/>
                </a:solidFill>
                <a:latin typeface="Century Schoolbook"/>
              </a:rPr>
              <a:t>Home Schooling</a:t>
            </a:r>
            <a:endParaRPr b="0" lang="en-US" sz="7200" spc="-1" strike="noStrike">
              <a:solidFill>
                <a:srgbClr val="000000"/>
              </a:solidFill>
              <a:latin typeface="Century Schoolbook"/>
            </a:endParaRPr>
          </a:p>
        </p:txBody>
      </p:sp>
      <p:graphicFrame>
        <p:nvGraphicFramePr>
          <p:cNvPr id="557" name="Table 2"/>
          <p:cNvGraphicFramePr/>
          <p:nvPr/>
        </p:nvGraphicFramePr>
        <p:xfrm>
          <a:off x="1042560" y="1512000"/>
          <a:ext cx="7106040" cy="3045960"/>
        </p:xfrm>
        <a:graphic>
          <a:graphicData uri="http://schemas.openxmlformats.org/drawingml/2006/table">
            <a:tbl>
              <a:tblPr/>
              <a:tblGrid>
                <a:gridCol w="3552840"/>
                <a:gridCol w="3553560"/>
              </a:tblGrid>
              <a:tr h="581040">
                <a:tc>
                  <a:txBody>
                    <a:bodyPr lIns="71280" rIns="71280">
                      <a:noAutofit/>
                    </a:bodyPr>
                    <a:p>
                      <a:pPr algn="ctr">
                        <a:lnSpc>
                          <a:spcPct val="100000"/>
                        </a:lnSpc>
                      </a:pPr>
                      <a:r>
                        <a:rPr b="1" lang="en-US" sz="3200" spc="-1" strike="noStrike">
                          <a:solidFill>
                            <a:srgbClr val="000000"/>
                          </a:solidFill>
                          <a:latin typeface="Century Schoolbook"/>
                        </a:rPr>
                        <a:t>Positives</a:t>
                      </a:r>
                      <a:endParaRPr b="0" lang="en-GB" sz="3200" spc="-1" strike="noStrike">
                        <a:latin typeface="Gill Sans MT"/>
                      </a:endParaRPr>
                    </a:p>
                  </a:txBody>
                  <a:tcPr marL="71280" marR="71280">
                    <a:lnL w="12240">
                      <a:solidFill>
                        <a:srgbClr val="ffffff"/>
                      </a:solidFill>
                    </a:lnL>
                    <a:lnR w="12240">
                      <a:solidFill>
                        <a:srgbClr val="ffffff"/>
                      </a:solidFill>
                    </a:lnR>
                    <a:lnT w="12240">
                      <a:solidFill>
                        <a:srgbClr val="ffffff"/>
                      </a:solidFill>
                    </a:lnT>
                    <a:lnB w="38160">
                      <a:solidFill>
                        <a:srgbClr val="ffffff"/>
                      </a:solidFill>
                    </a:lnB>
                    <a:solidFill>
                      <a:srgbClr val="8d6374"/>
                    </a:solidFill>
                  </a:tcPr>
                </a:tc>
                <a:tc>
                  <a:txBody>
                    <a:bodyPr lIns="71280" rIns="71280">
                      <a:noAutofit/>
                    </a:bodyPr>
                    <a:p>
                      <a:pPr algn="ctr">
                        <a:lnSpc>
                          <a:spcPct val="100000"/>
                        </a:lnSpc>
                      </a:pPr>
                      <a:r>
                        <a:rPr b="1" lang="en-US" sz="3200" spc="-1" strike="noStrike">
                          <a:solidFill>
                            <a:srgbClr val="000000"/>
                          </a:solidFill>
                          <a:latin typeface="Century Schoolbook"/>
                        </a:rPr>
                        <a:t>Negatives</a:t>
                      </a:r>
                      <a:endParaRPr b="0" lang="en-GB" sz="3200" spc="-1" strike="noStrike">
                        <a:latin typeface="Gill Sans MT"/>
                      </a:endParaRPr>
                    </a:p>
                  </a:txBody>
                  <a:tcPr marL="71280" marR="71280">
                    <a:lnL w="12240">
                      <a:solidFill>
                        <a:srgbClr val="ffffff"/>
                      </a:solidFill>
                    </a:lnL>
                    <a:lnR w="12240">
                      <a:solidFill>
                        <a:srgbClr val="ffffff"/>
                      </a:solidFill>
                    </a:lnR>
                    <a:lnT w="12240">
                      <a:solidFill>
                        <a:srgbClr val="ffffff"/>
                      </a:solidFill>
                    </a:lnT>
                    <a:lnB w="38160">
                      <a:solidFill>
                        <a:srgbClr val="ffffff"/>
                      </a:solidFill>
                    </a:lnB>
                    <a:solidFill>
                      <a:srgbClr val="8d6374"/>
                    </a:solidFill>
                  </a:tcPr>
                </a:tc>
              </a:tr>
              <a:tr h="2465280">
                <a:tc>
                  <a:tcPr marL="71280" marR="71280">
                    <a:lnL w="12240">
                      <a:solidFill>
                        <a:srgbClr val="ffffff"/>
                      </a:solidFill>
                    </a:lnL>
                    <a:lnR w="12240">
                      <a:solidFill>
                        <a:srgbClr val="ffffff"/>
                      </a:solidFill>
                    </a:lnR>
                    <a:lnT w="12240">
                      <a:solidFill>
                        <a:srgbClr val="ffffff"/>
                      </a:solidFill>
                    </a:lnT>
                    <a:lnB w="12240">
                      <a:solidFill>
                        <a:srgbClr val="ffffff"/>
                      </a:solidFill>
                    </a:lnB>
                    <a:solidFill>
                      <a:srgbClr val="dad2d5"/>
                    </a:solidFill>
                  </a:tcPr>
                </a:tc>
                <a:tc>
                  <a:tcPr marL="71280" marR="71280">
                    <a:lnL w="12240">
                      <a:solidFill>
                        <a:srgbClr val="ffffff"/>
                      </a:solidFill>
                    </a:lnL>
                    <a:lnR w="12240">
                      <a:solidFill>
                        <a:srgbClr val="ffffff"/>
                      </a:solidFill>
                    </a:lnR>
                    <a:lnT w="12240">
                      <a:solidFill>
                        <a:srgbClr val="ffffff"/>
                      </a:solidFill>
                    </a:lnT>
                    <a:lnB w="12240">
                      <a:solidFill>
                        <a:srgbClr val="ffffff"/>
                      </a:solidFill>
                    </a:lnB>
                    <a:solidFill>
                      <a:srgbClr val="dad2d5"/>
                    </a:solidFill>
                  </a:tcPr>
                </a:tc>
              </a:tr>
            </a:tbl>
          </a:graphicData>
        </a:graphic>
      </p:graphicFrame>
    </p:spTree>
  </p:cSld>
  <mc:AlternateContent>
    <mc:Choice Requires="p14">
      <p:transition spd="slow" p14:dur="2000"/>
    </mc:Choice>
    <mc:Fallback>
      <p:transition spd="slow"/>
    </mc:Fallback>
  </mc:AlternateContent>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8" name="CustomShape 1"/>
          <p:cNvSpPr/>
          <p:nvPr/>
        </p:nvSpPr>
        <p:spPr>
          <a:xfrm>
            <a:off x="198000" y="160200"/>
            <a:ext cx="6551640" cy="1007640"/>
          </a:xfrm>
          <a:prstGeom prst="wedgeRoundRectCallout">
            <a:avLst>
              <a:gd name="adj1" fmla="val 57023"/>
              <a:gd name="adj2" fmla="val -38153"/>
              <a:gd name="adj3" fmla="val 16667"/>
            </a:avLst>
          </a:prstGeom>
          <a:gradFill rotWithShape="0">
            <a:gsLst>
              <a:gs pos="0">
                <a:srgbClr val="745649"/>
              </a:gs>
              <a:gs pos="100000">
                <a:srgbClr val="ffffff"/>
              </a:gs>
            </a:gsLst>
            <a:lin ang="5400000"/>
          </a:gradFill>
          <a:ln w="25560">
            <a:solidFill>
              <a:srgbClr val="000000"/>
            </a:solidFill>
            <a:miter/>
          </a:ln>
        </p:spPr>
        <p:style>
          <a:lnRef idx="0"/>
          <a:fillRef idx="0"/>
          <a:effectRef idx="0"/>
          <a:fontRef idx="minor"/>
        </p:style>
        <p:txBody>
          <a:bodyPr lIns="90000" rIns="90000" tIns="45000" bIns="45000">
            <a:noAutofit/>
          </a:bodyPr>
          <a:p>
            <a:pPr algn="ctr">
              <a:lnSpc>
                <a:spcPct val="100000"/>
              </a:lnSpc>
              <a:spcBef>
                <a:spcPts val="2999"/>
              </a:spcBef>
            </a:pPr>
            <a:r>
              <a:rPr b="0" lang="en-GB" sz="6000" spc="-1" strike="noStrike">
                <a:solidFill>
                  <a:srgbClr val="000000"/>
                </a:solidFill>
                <a:latin typeface="Comic Sans MS"/>
              </a:rPr>
              <a:t>Discussion</a:t>
            </a:r>
            <a:r>
              <a:rPr b="0" lang="en-GB" sz="2200" spc="-1" strike="noStrike">
                <a:solidFill>
                  <a:srgbClr val="000000"/>
                </a:solidFill>
                <a:latin typeface="Comic Sans MS"/>
              </a:rPr>
              <a:t>.</a:t>
            </a:r>
            <a:endParaRPr b="0" lang="en-GB" sz="2200" spc="-1" strike="noStrike">
              <a:latin typeface="Gill Sans MT"/>
            </a:endParaRPr>
          </a:p>
        </p:txBody>
      </p:sp>
      <p:graphicFrame>
        <p:nvGraphicFramePr>
          <p:cNvPr id="559" name="Table 2"/>
          <p:cNvGraphicFramePr/>
          <p:nvPr/>
        </p:nvGraphicFramePr>
        <p:xfrm>
          <a:off x="1463040" y="2224440"/>
          <a:ext cx="7270200" cy="2108160"/>
        </p:xfrm>
        <a:graphic>
          <a:graphicData uri="http://schemas.openxmlformats.org/drawingml/2006/table">
            <a:tbl>
              <a:tblPr/>
              <a:tblGrid>
                <a:gridCol w="7270560"/>
              </a:tblGrid>
              <a:tr h="2108520">
                <a:tc>
                  <a:txBody>
                    <a:bodyPr>
                      <a:noAutofit/>
                    </a:bodyPr>
                    <a:p>
                      <a:pPr algn="ctr">
                        <a:lnSpc>
                          <a:spcPct val="100000"/>
                        </a:lnSpc>
                        <a:spcBef>
                          <a:spcPts val="799"/>
                        </a:spcBef>
                        <a:tabLst>
                          <a:tab algn="l" pos="0"/>
                        </a:tabLst>
                      </a:pPr>
                      <a:r>
                        <a:rPr b="0" lang="en-US" sz="4000" spc="-1" strike="noStrike">
                          <a:solidFill>
                            <a:srgbClr val="000000"/>
                          </a:solidFill>
                          <a:latin typeface="Century Schoolbook"/>
                        </a:rPr>
                        <a:t>Now discuss the positives and negatives of going to school.</a:t>
                      </a:r>
                      <a:endParaRPr b="0" lang="en-GB" sz="4000" spc="-1" strike="noStrike">
                        <a:latin typeface="Gill Sans MT"/>
                      </a:endParaRPr>
                    </a:p>
                  </a:txBody>
                  <a:tcPr marL="91440" marR="91440">
                    <a:lnL w="28080">
                      <a:solidFill>
                        <a:srgbClr val="000000"/>
                      </a:solidFill>
                    </a:lnL>
                    <a:lnR w="28080">
                      <a:solidFill>
                        <a:srgbClr val="000000"/>
                      </a:solidFill>
                    </a:lnR>
                    <a:lnT w="28080">
                      <a:solidFill>
                        <a:srgbClr val="000000"/>
                      </a:solidFill>
                    </a:lnT>
                    <a:lnB w="28080">
                      <a:solidFill>
                        <a:srgbClr val="000000"/>
                      </a:solidFill>
                    </a:lnB>
                    <a:gradFill rotWithShape="0">
                      <a:gsLst>
                        <a:gs pos="0">
                          <a:srgbClr val="618197"/>
                        </a:gs>
                        <a:gs pos="100000">
                          <a:srgbClr val="ffffff"/>
                        </a:gs>
                      </a:gsLst>
                      <a:lin ang="5400000"/>
                    </a:gradFill>
                  </a:tcPr>
                </a:tc>
              </a:tr>
            </a:tbl>
          </a:graphicData>
        </a:graphic>
      </p:graphicFrame>
    </p:spTree>
  </p:cSld>
  <mc:AlternateContent>
    <mc:Choice Requires="p14">
      <p:transition spd="slow" p14:dur="2000"/>
    </mc:Choice>
    <mc:Fallback>
      <p:transition spd="slow"/>
    </mc:Fallback>
  </mc:AlternateContent>
</p:sld>
</file>

<file path=ppt/slides/slide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0" name="TextShape 1"/>
          <p:cNvSpPr txBox="1"/>
          <p:nvPr/>
        </p:nvSpPr>
        <p:spPr>
          <a:xfrm>
            <a:off x="1043280" y="302400"/>
            <a:ext cx="8013240" cy="1095480"/>
          </a:xfrm>
          <a:prstGeom prst="rect">
            <a:avLst/>
          </a:prstGeom>
          <a:noFill/>
          <a:ln>
            <a:noFill/>
          </a:ln>
        </p:spPr>
        <p:txBody>
          <a:bodyPr anchor="b">
            <a:noAutofit/>
          </a:bodyPr>
          <a:p>
            <a:pPr>
              <a:lnSpc>
                <a:spcPct val="90000"/>
              </a:lnSpc>
            </a:pPr>
            <a:r>
              <a:rPr b="0" lang="en-US" sz="7200" spc="-52" strike="noStrike">
                <a:solidFill>
                  <a:srgbClr val="000000"/>
                </a:solidFill>
                <a:latin typeface="Century Schoolbook"/>
              </a:rPr>
              <a:t>Going to school</a:t>
            </a:r>
            <a:endParaRPr b="0" lang="en-US" sz="7200" spc="-1" strike="noStrike">
              <a:solidFill>
                <a:srgbClr val="000000"/>
              </a:solidFill>
              <a:latin typeface="Century Schoolbook"/>
            </a:endParaRPr>
          </a:p>
        </p:txBody>
      </p:sp>
      <p:graphicFrame>
        <p:nvGraphicFramePr>
          <p:cNvPr id="561" name="Table 2"/>
          <p:cNvGraphicFramePr/>
          <p:nvPr/>
        </p:nvGraphicFramePr>
        <p:xfrm>
          <a:off x="1042560" y="1512000"/>
          <a:ext cx="7106040" cy="3045960"/>
        </p:xfrm>
        <a:graphic>
          <a:graphicData uri="http://schemas.openxmlformats.org/drawingml/2006/table">
            <a:tbl>
              <a:tblPr/>
              <a:tblGrid>
                <a:gridCol w="3552840"/>
                <a:gridCol w="3553560"/>
              </a:tblGrid>
              <a:tr h="581040">
                <a:tc>
                  <a:txBody>
                    <a:bodyPr lIns="71280" rIns="71280">
                      <a:noAutofit/>
                    </a:bodyPr>
                    <a:p>
                      <a:pPr algn="ctr">
                        <a:lnSpc>
                          <a:spcPct val="100000"/>
                        </a:lnSpc>
                      </a:pPr>
                      <a:r>
                        <a:rPr b="1" lang="en-US" sz="3200" spc="-1" strike="noStrike">
                          <a:solidFill>
                            <a:srgbClr val="000000"/>
                          </a:solidFill>
                          <a:latin typeface="Century Schoolbook"/>
                        </a:rPr>
                        <a:t>Positives</a:t>
                      </a:r>
                      <a:endParaRPr b="0" lang="en-GB" sz="3200" spc="-1" strike="noStrike">
                        <a:latin typeface="Gill Sans MT"/>
                      </a:endParaRPr>
                    </a:p>
                  </a:txBody>
                  <a:tcPr marL="71280" marR="71280">
                    <a:lnL w="12240">
                      <a:solidFill>
                        <a:srgbClr val="ffffff"/>
                      </a:solidFill>
                    </a:lnL>
                    <a:lnR w="12240">
                      <a:solidFill>
                        <a:srgbClr val="ffffff"/>
                      </a:solidFill>
                    </a:lnR>
                    <a:lnT w="12240">
                      <a:solidFill>
                        <a:srgbClr val="ffffff"/>
                      </a:solidFill>
                    </a:lnT>
                    <a:lnB w="38160">
                      <a:solidFill>
                        <a:srgbClr val="ffffff"/>
                      </a:solidFill>
                    </a:lnB>
                    <a:solidFill>
                      <a:srgbClr val="8d6374"/>
                    </a:solidFill>
                  </a:tcPr>
                </a:tc>
                <a:tc>
                  <a:txBody>
                    <a:bodyPr lIns="71280" rIns="71280">
                      <a:noAutofit/>
                    </a:bodyPr>
                    <a:p>
                      <a:pPr algn="ctr">
                        <a:lnSpc>
                          <a:spcPct val="100000"/>
                        </a:lnSpc>
                      </a:pPr>
                      <a:r>
                        <a:rPr b="1" lang="en-US" sz="3200" spc="-1" strike="noStrike">
                          <a:solidFill>
                            <a:srgbClr val="000000"/>
                          </a:solidFill>
                          <a:latin typeface="Century Schoolbook"/>
                        </a:rPr>
                        <a:t>Negatives</a:t>
                      </a:r>
                      <a:endParaRPr b="0" lang="en-GB" sz="3200" spc="-1" strike="noStrike">
                        <a:latin typeface="Gill Sans MT"/>
                      </a:endParaRPr>
                    </a:p>
                  </a:txBody>
                  <a:tcPr marL="71280" marR="71280">
                    <a:lnL w="12240">
                      <a:solidFill>
                        <a:srgbClr val="ffffff"/>
                      </a:solidFill>
                    </a:lnL>
                    <a:lnR w="12240">
                      <a:solidFill>
                        <a:srgbClr val="ffffff"/>
                      </a:solidFill>
                    </a:lnR>
                    <a:lnT w="12240">
                      <a:solidFill>
                        <a:srgbClr val="ffffff"/>
                      </a:solidFill>
                    </a:lnT>
                    <a:lnB w="38160">
                      <a:solidFill>
                        <a:srgbClr val="ffffff"/>
                      </a:solidFill>
                    </a:lnB>
                    <a:solidFill>
                      <a:srgbClr val="8d6374"/>
                    </a:solidFill>
                  </a:tcPr>
                </a:tc>
              </a:tr>
              <a:tr h="2465280">
                <a:tc>
                  <a:tcPr marL="71280" marR="71280">
                    <a:lnL w="12240">
                      <a:solidFill>
                        <a:srgbClr val="ffffff"/>
                      </a:solidFill>
                    </a:lnL>
                    <a:lnR w="12240">
                      <a:solidFill>
                        <a:srgbClr val="ffffff"/>
                      </a:solidFill>
                    </a:lnR>
                    <a:lnT w="12240">
                      <a:solidFill>
                        <a:srgbClr val="ffffff"/>
                      </a:solidFill>
                    </a:lnT>
                    <a:lnB w="12240">
                      <a:solidFill>
                        <a:srgbClr val="ffffff"/>
                      </a:solidFill>
                    </a:lnB>
                    <a:solidFill>
                      <a:srgbClr val="dad2d5"/>
                    </a:solidFill>
                  </a:tcPr>
                </a:tc>
                <a:tc>
                  <a:tcPr marL="71280" marR="71280">
                    <a:lnL w="12240">
                      <a:solidFill>
                        <a:srgbClr val="ffffff"/>
                      </a:solidFill>
                    </a:lnL>
                    <a:lnR w="12240">
                      <a:solidFill>
                        <a:srgbClr val="ffffff"/>
                      </a:solidFill>
                    </a:lnR>
                    <a:lnT w="12240">
                      <a:solidFill>
                        <a:srgbClr val="ffffff"/>
                      </a:solidFill>
                    </a:lnT>
                    <a:lnB w="12240">
                      <a:solidFill>
                        <a:srgbClr val="ffffff"/>
                      </a:solidFill>
                    </a:lnB>
                    <a:solidFill>
                      <a:srgbClr val="dad2d5"/>
                    </a:solidFill>
                  </a:tcPr>
                </a:tc>
              </a:tr>
            </a:tbl>
          </a:graphicData>
        </a:graphic>
      </p:graphicFrame>
    </p:spTree>
  </p:cSld>
  <mc:AlternateContent>
    <mc:Choice Requires="p14">
      <p:transition spd="slow" p14:dur="2000"/>
    </mc:Choice>
    <mc:Fallback>
      <p:transition spd="slow"/>
    </mc:Fallback>
  </mc:AlternateContent>
</p:sld>
</file>

<file path=ppt/slides/slide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2" name="TextShape 1"/>
          <p:cNvSpPr txBox="1"/>
          <p:nvPr/>
        </p:nvSpPr>
        <p:spPr>
          <a:xfrm>
            <a:off x="174960" y="0"/>
            <a:ext cx="7811280" cy="990720"/>
          </a:xfrm>
          <a:prstGeom prst="rect">
            <a:avLst/>
          </a:prstGeom>
          <a:noFill/>
          <a:ln>
            <a:noFill/>
          </a:ln>
        </p:spPr>
        <p:txBody>
          <a:bodyPr anchor="b">
            <a:noAutofit/>
          </a:bodyPr>
          <a:p>
            <a:pPr>
              <a:lnSpc>
                <a:spcPct val="90000"/>
              </a:lnSpc>
            </a:pPr>
            <a:r>
              <a:rPr b="0" lang="en-GB" sz="4000" spc="-52" strike="noStrike">
                <a:solidFill>
                  <a:srgbClr val="000000"/>
                </a:solidFill>
                <a:latin typeface="Century Schoolbook"/>
              </a:rPr>
              <a:t>Chapter 24-27: Symbolism</a:t>
            </a:r>
            <a:endParaRPr b="0" lang="en-US" sz="4000" spc="-1" strike="noStrike">
              <a:solidFill>
                <a:srgbClr val="000000"/>
              </a:solidFill>
              <a:latin typeface="Century Schoolbook"/>
            </a:endParaRPr>
          </a:p>
        </p:txBody>
      </p:sp>
      <p:sp>
        <p:nvSpPr>
          <p:cNvPr id="563" name="TextShape 2"/>
          <p:cNvSpPr txBox="1"/>
          <p:nvPr/>
        </p:nvSpPr>
        <p:spPr>
          <a:xfrm>
            <a:off x="403200" y="1081440"/>
            <a:ext cx="8156520" cy="4027680"/>
          </a:xfrm>
          <a:prstGeom prst="rect">
            <a:avLst/>
          </a:prstGeom>
          <a:noFill/>
          <a:ln>
            <a:noFill/>
          </a:ln>
        </p:spPr>
        <p:txBody>
          <a:bodyPr>
            <a:noAutofit/>
          </a:bodyPr>
          <a:p>
            <a:pPr>
              <a:lnSpc>
                <a:spcPct val="95000"/>
              </a:lnSpc>
              <a:spcBef>
                <a:spcPts val="1400"/>
              </a:spcBef>
              <a:spcAft>
                <a:spcPts val="201"/>
              </a:spcAft>
              <a:tabLst>
                <a:tab algn="l" pos="0"/>
              </a:tabLst>
            </a:pPr>
            <a:r>
              <a:rPr b="0" lang="en-AU" sz="2000" spc="9" strike="noStrike" u="sng">
                <a:solidFill>
                  <a:srgbClr val="000000"/>
                </a:solidFill>
                <a:uFillTx/>
                <a:latin typeface="Century Schoolbook"/>
              </a:rPr>
              <a:t>Chapter 24</a:t>
            </a:r>
            <a:endParaRPr b="0" lang="en-US" sz="2000" spc="9" strike="noStrike">
              <a:solidFill>
                <a:srgbClr val="000000"/>
              </a:solidFill>
              <a:latin typeface="Century Schoolbook"/>
            </a:endParaRPr>
          </a:p>
          <a:p>
            <a:pPr marL="182880" indent="-182520">
              <a:lnSpc>
                <a:spcPct val="95000"/>
              </a:lnSpc>
              <a:spcBef>
                <a:spcPts val="1400"/>
              </a:spcBef>
              <a:spcAft>
                <a:spcPts val="201"/>
              </a:spcAft>
              <a:buClr>
                <a:srgbClr val="6f6f74"/>
              </a:buClr>
              <a:buSzPct val="80000"/>
              <a:buFont typeface="Arial"/>
              <a:buChar char="•"/>
              <a:tabLst>
                <a:tab algn="l" pos="0"/>
              </a:tabLst>
            </a:pPr>
            <a:r>
              <a:rPr b="0" i="1" lang="en-AU" sz="1800" spc="9" strike="noStrike">
                <a:solidFill>
                  <a:srgbClr val="000000"/>
                </a:solidFill>
                <a:latin typeface="Century Schoolbook"/>
              </a:rPr>
              <a:t>Mina and Michael go to see Skellig in the old stone house, which we learn Mina has inherited from her grandfather. Skellig has moved higher up and the children see his wings. </a:t>
            </a:r>
            <a:endParaRPr b="0" lang="en-US" sz="1800" spc="9" strike="noStrike">
              <a:solidFill>
                <a:srgbClr val="000000"/>
              </a:solidFill>
              <a:latin typeface="Century Schoolbook"/>
            </a:endParaRPr>
          </a:p>
          <a:p>
            <a:pPr>
              <a:lnSpc>
                <a:spcPct val="95000"/>
              </a:lnSpc>
              <a:spcBef>
                <a:spcPts val="1400"/>
              </a:spcBef>
              <a:spcAft>
                <a:spcPts val="201"/>
              </a:spcAft>
              <a:tabLst>
                <a:tab algn="l" pos="0"/>
              </a:tabLst>
            </a:pPr>
            <a:r>
              <a:rPr b="0" lang="en-AU" sz="1800" spc="9" strike="noStrike">
                <a:solidFill>
                  <a:srgbClr val="000000"/>
                </a:solidFill>
                <a:latin typeface="Century Schoolbook"/>
              </a:rPr>
              <a:t>How does David Almond use light in this chapter? What do you think it symbolises? (represents)</a:t>
            </a:r>
            <a:endParaRPr b="0" lang="en-US" sz="1800" spc="9" strike="noStrike">
              <a:solidFill>
                <a:srgbClr val="000000"/>
              </a:solidFill>
              <a:latin typeface="Century Schoolbook"/>
            </a:endParaRPr>
          </a:p>
          <a:p>
            <a:pPr marL="182880" indent="-182520">
              <a:lnSpc>
                <a:spcPct val="95000"/>
              </a:lnSpc>
              <a:spcBef>
                <a:spcPts val="1400"/>
              </a:spcBef>
              <a:spcAft>
                <a:spcPts val="201"/>
              </a:spcAft>
              <a:buClr>
                <a:srgbClr val="6f6f74"/>
              </a:buClr>
              <a:buSzPct val="80000"/>
              <a:buFont typeface="Arial"/>
              <a:buChar char="•"/>
              <a:tabLst>
                <a:tab algn="l" pos="0"/>
              </a:tabLst>
            </a:pPr>
            <a:r>
              <a:rPr b="1" lang="en-AU" sz="1800" spc="9" strike="noStrike" u="sng">
                <a:solidFill>
                  <a:srgbClr val="000000"/>
                </a:solidFill>
                <a:uFillTx/>
                <a:latin typeface="Century Schoolbook"/>
              </a:rPr>
              <a:t>Chapter 26</a:t>
            </a:r>
            <a:endParaRPr b="0" lang="en-US" sz="1800" spc="9" strike="noStrike">
              <a:solidFill>
                <a:srgbClr val="000000"/>
              </a:solidFill>
              <a:latin typeface="Century Schoolbook"/>
            </a:endParaRPr>
          </a:p>
          <a:p>
            <a:pPr marL="182880" indent="-182520">
              <a:lnSpc>
                <a:spcPct val="95000"/>
              </a:lnSpc>
              <a:spcBef>
                <a:spcPts val="1400"/>
              </a:spcBef>
              <a:spcAft>
                <a:spcPts val="201"/>
              </a:spcAft>
              <a:buClr>
                <a:srgbClr val="6f6f74"/>
              </a:buClr>
              <a:buSzPct val="80000"/>
              <a:buFont typeface="Arial"/>
              <a:buChar char="•"/>
              <a:tabLst>
                <a:tab algn="l" pos="0"/>
              </a:tabLst>
            </a:pPr>
            <a:r>
              <a:rPr b="0" i="1" lang="en-AU" sz="1800" spc="9" strike="noStrike">
                <a:solidFill>
                  <a:srgbClr val="000000"/>
                </a:solidFill>
                <a:latin typeface="Century Schoolbook"/>
              </a:rPr>
              <a:t>Mina and Michael talk about the archaeopteryx. There is a lot of symbolism in this short chapter: the dinosaur that was too heavy to become a bird, the blackbird, the baby’s fluttering heart, evolution and dreams. Then Leakey and Coot see them and make fun of them.</a:t>
            </a:r>
            <a:endParaRPr b="0" lang="en-US" sz="1800" spc="9" strike="noStrike">
              <a:solidFill>
                <a:srgbClr val="000000"/>
              </a:solidFill>
              <a:latin typeface="Century Schoolbook"/>
            </a:endParaRPr>
          </a:p>
          <a:p>
            <a:pPr>
              <a:lnSpc>
                <a:spcPct val="95000"/>
              </a:lnSpc>
              <a:spcBef>
                <a:spcPts val="1400"/>
              </a:spcBef>
              <a:spcAft>
                <a:spcPts val="201"/>
              </a:spcAft>
              <a:tabLst>
                <a:tab algn="l" pos="0"/>
              </a:tabLst>
            </a:pPr>
            <a:r>
              <a:rPr b="0" lang="en-AU" sz="2000" spc="9" strike="noStrike">
                <a:solidFill>
                  <a:srgbClr val="000000"/>
                </a:solidFill>
                <a:latin typeface="Century Schoolbook"/>
              </a:rPr>
              <a:t>Why do you think the author uses symbolism?</a:t>
            </a:r>
            <a:endParaRPr b="0" lang="en-US" sz="2000" spc="9" strike="noStrike">
              <a:solidFill>
                <a:srgbClr val="000000"/>
              </a:solidFill>
              <a:latin typeface="Century Schoolbook"/>
            </a:endParaRPr>
          </a:p>
          <a:p>
            <a:pPr>
              <a:lnSpc>
                <a:spcPct val="95000"/>
              </a:lnSpc>
              <a:spcBef>
                <a:spcPts val="1400"/>
              </a:spcBef>
              <a:spcAft>
                <a:spcPts val="201"/>
              </a:spcAft>
              <a:tabLst>
                <a:tab algn="l" pos="0"/>
              </a:tabLst>
            </a:pPr>
            <a:endParaRPr b="0" lang="en-US" sz="2000" spc="9" strike="noStrike">
              <a:solidFill>
                <a:srgbClr val="000000"/>
              </a:solidFill>
              <a:latin typeface="Century Schoolbook"/>
            </a:endParaRPr>
          </a:p>
        </p:txBody>
      </p:sp>
    </p:spTree>
  </p:cSld>
  <mc:AlternateContent>
    <mc:Choice Requires="p14">
      <p:transition spd="slow" p14:dur="2000"/>
    </mc:Choice>
    <mc:Fallback>
      <p:transition spd="slow"/>
    </mc:Fallback>
  </mc:AlternateContent>
</p:sld>
</file>

<file path=ppt/slides/slide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4" name="CustomShape 1"/>
          <p:cNvSpPr/>
          <p:nvPr/>
        </p:nvSpPr>
        <p:spPr>
          <a:xfrm>
            <a:off x="0" y="360"/>
            <a:ext cx="10092240" cy="5669640"/>
          </a:xfrm>
          <a:prstGeom prst="rect">
            <a:avLst/>
          </a:prstGeom>
          <a:solidFill>
            <a:srgbClr val="000000"/>
          </a:solidFill>
          <a:ln w="14040">
            <a:noFill/>
          </a:ln>
        </p:spPr>
        <p:style>
          <a:lnRef idx="0"/>
          <a:fillRef idx="0"/>
          <a:effectRef idx="0"/>
          <a:fontRef idx="minor"/>
        </p:style>
      </p:sp>
      <p:pic>
        <p:nvPicPr>
          <p:cNvPr id="565" name="Picture 3_1" descr="http://static.guim.co.uk/sys-images/Media/Pix/pictures/2008/09/02/Skellig460.jpg"/>
          <p:cNvPicPr/>
          <p:nvPr/>
        </p:nvPicPr>
        <p:blipFill>
          <a:blip r:embed="rId1">
            <a:alphaModFix amt="35000"/>
          </a:blip>
          <a:srcRect l="0" t="0" r="20007" b="0"/>
          <a:stretch/>
        </p:blipFill>
        <p:spPr>
          <a:xfrm>
            <a:off x="0" y="0"/>
            <a:ext cx="10079640" cy="5669640"/>
          </a:xfrm>
          <a:prstGeom prst="rect">
            <a:avLst/>
          </a:prstGeom>
          <a:ln>
            <a:noFill/>
          </a:ln>
        </p:spPr>
      </p:pic>
      <p:sp>
        <p:nvSpPr>
          <p:cNvPr id="566" name="CustomShape 2"/>
          <p:cNvSpPr/>
          <p:nvPr/>
        </p:nvSpPr>
        <p:spPr>
          <a:xfrm>
            <a:off x="9336600" y="360"/>
            <a:ext cx="755640" cy="5669640"/>
          </a:xfrm>
          <a:prstGeom prst="rect">
            <a:avLst/>
          </a:prstGeom>
          <a:solidFill>
            <a:srgbClr val="343437">
              <a:alpha val="90000"/>
            </a:srgbClr>
          </a:solidFill>
          <a:ln w="14040">
            <a:noFill/>
          </a:ln>
        </p:spPr>
        <p:style>
          <a:lnRef idx="0"/>
          <a:fillRef idx="0"/>
          <a:effectRef idx="0"/>
          <a:fontRef idx="minor"/>
        </p:style>
      </p:sp>
      <p:sp>
        <p:nvSpPr>
          <p:cNvPr id="567" name="TextShape 3"/>
          <p:cNvSpPr txBox="1"/>
          <p:nvPr/>
        </p:nvSpPr>
        <p:spPr>
          <a:xfrm>
            <a:off x="1043280" y="302400"/>
            <a:ext cx="8013240" cy="1095480"/>
          </a:xfrm>
          <a:prstGeom prst="rect">
            <a:avLst/>
          </a:prstGeom>
          <a:noFill/>
          <a:ln>
            <a:noFill/>
          </a:ln>
        </p:spPr>
        <p:txBody>
          <a:bodyPr anchor="b">
            <a:normAutofit/>
          </a:bodyPr>
          <a:p>
            <a:pPr>
              <a:lnSpc>
                <a:spcPct val="90000"/>
              </a:lnSpc>
            </a:pPr>
            <a:r>
              <a:rPr b="1" lang="en-GB" sz="4000" spc="-52" strike="noStrike">
                <a:solidFill>
                  <a:srgbClr val="ffffff"/>
                </a:solidFill>
                <a:latin typeface="Century Schoolbook"/>
              </a:rPr>
              <a:t>Chapter 31</a:t>
            </a:r>
            <a:endParaRPr b="0" lang="en-US" sz="4000" spc="-1" strike="noStrike">
              <a:solidFill>
                <a:srgbClr val="000000"/>
              </a:solidFill>
              <a:latin typeface="Century Schoolbook"/>
            </a:endParaRPr>
          </a:p>
        </p:txBody>
      </p:sp>
      <p:sp>
        <p:nvSpPr>
          <p:cNvPr id="568" name="TextShape 4"/>
          <p:cNvSpPr txBox="1"/>
          <p:nvPr/>
        </p:nvSpPr>
        <p:spPr>
          <a:xfrm>
            <a:off x="1043280" y="1512000"/>
            <a:ext cx="7106040" cy="3597120"/>
          </a:xfrm>
          <a:prstGeom prst="rect">
            <a:avLst/>
          </a:prstGeom>
          <a:noFill/>
          <a:ln>
            <a:noFill/>
          </a:ln>
        </p:spPr>
        <p:txBody>
          <a:bodyPr>
            <a:normAutofit/>
          </a:bodyPr>
          <a:p>
            <a:pPr>
              <a:lnSpc>
                <a:spcPct val="95000"/>
              </a:lnSpc>
              <a:spcBef>
                <a:spcPts val="1400"/>
              </a:spcBef>
              <a:spcAft>
                <a:spcPts val="201"/>
              </a:spcAft>
              <a:tabLst>
                <a:tab algn="l" pos="0"/>
              </a:tabLst>
            </a:pPr>
            <a:r>
              <a:rPr b="0" i="1" lang="en-AU" sz="2400" spc="9" strike="noStrike">
                <a:solidFill>
                  <a:srgbClr val="3a372f"/>
                </a:solidFill>
                <a:latin typeface="Century Schoolbook"/>
              </a:rPr>
              <a:t>The children go into the old house and find the owls are feeding Skellig. Michael and Mina and Skellig dance or fly. It seems that they all have wings. </a:t>
            </a:r>
            <a:endParaRPr b="0" lang="en-US" sz="2400" spc="9" strike="noStrike">
              <a:solidFill>
                <a:srgbClr val="000000"/>
              </a:solidFill>
              <a:latin typeface="Century Schoolbook"/>
            </a:endParaRPr>
          </a:p>
          <a:p>
            <a:pPr>
              <a:lnSpc>
                <a:spcPct val="95000"/>
              </a:lnSpc>
              <a:spcBef>
                <a:spcPts val="1400"/>
              </a:spcBef>
              <a:spcAft>
                <a:spcPts val="201"/>
              </a:spcAft>
              <a:tabLst>
                <a:tab algn="l" pos="0"/>
              </a:tabLst>
            </a:pPr>
            <a:endParaRPr b="0" lang="en-US" sz="2400" spc="9" strike="noStrike">
              <a:solidFill>
                <a:srgbClr val="000000"/>
              </a:solidFill>
              <a:latin typeface="Century Schoolbook"/>
            </a:endParaRPr>
          </a:p>
          <a:p>
            <a:pPr>
              <a:lnSpc>
                <a:spcPct val="95000"/>
              </a:lnSpc>
              <a:spcBef>
                <a:spcPts val="1400"/>
              </a:spcBef>
              <a:spcAft>
                <a:spcPts val="201"/>
              </a:spcAft>
              <a:tabLst>
                <a:tab algn="l" pos="0"/>
              </a:tabLst>
            </a:pPr>
            <a:r>
              <a:rPr b="0" lang="en-AU" sz="2400" spc="9" strike="noStrike">
                <a:solidFill>
                  <a:srgbClr val="3a372f"/>
                </a:solidFill>
                <a:latin typeface="Century Schoolbook"/>
              </a:rPr>
              <a:t>How does the reader’s view of Skellig change in this chapter?</a:t>
            </a:r>
            <a:endParaRPr b="0" lang="en-US" sz="2400" spc="9" strike="noStrike">
              <a:solidFill>
                <a:srgbClr val="000000"/>
              </a:solidFill>
              <a:latin typeface="Century Schoolbook"/>
            </a:endParaRPr>
          </a:p>
          <a:p>
            <a:pPr>
              <a:lnSpc>
                <a:spcPct val="95000"/>
              </a:lnSpc>
              <a:spcBef>
                <a:spcPts val="1400"/>
              </a:spcBef>
              <a:spcAft>
                <a:spcPts val="201"/>
              </a:spcAft>
              <a:tabLst>
                <a:tab algn="l" pos="0"/>
              </a:tabLst>
            </a:pPr>
            <a:endParaRPr b="0" lang="en-US" sz="2400" spc="9" strike="noStrike">
              <a:solidFill>
                <a:srgbClr val="000000"/>
              </a:solidFill>
              <a:latin typeface="Century Schoolbook"/>
            </a:endParaRPr>
          </a:p>
        </p:txBody>
      </p:sp>
    </p:spTree>
  </p:cSld>
  <mc:AlternateContent>
    <mc:Choice Requires="p14">
      <p:transition spd="slow" p14:dur="2000"/>
    </mc:Choice>
    <mc:Fallback>
      <p:transition spd="slow"/>
    </mc:Fallback>
  </mc:AlternateContent>
</p:sld>
</file>

<file path=ppt/slides/slide5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9" name="CustomShape 1"/>
          <p:cNvSpPr/>
          <p:nvPr/>
        </p:nvSpPr>
        <p:spPr>
          <a:xfrm>
            <a:off x="3620520" y="360"/>
            <a:ext cx="5715000" cy="5669640"/>
          </a:xfrm>
          <a:prstGeom prst="rect">
            <a:avLst/>
          </a:prstGeom>
          <a:solidFill>
            <a:srgbClr val="ffffff"/>
          </a:solidFill>
          <a:ln w="14040">
            <a:noFill/>
          </a:ln>
        </p:spPr>
        <p:style>
          <a:lnRef idx="0"/>
          <a:fillRef idx="0"/>
          <a:effectRef idx="0"/>
          <a:fontRef idx="minor"/>
        </p:style>
      </p:sp>
      <p:sp>
        <p:nvSpPr>
          <p:cNvPr id="570" name="CustomShape 2"/>
          <p:cNvSpPr/>
          <p:nvPr/>
        </p:nvSpPr>
        <p:spPr>
          <a:xfrm>
            <a:off x="532080" y="360"/>
            <a:ext cx="3088800" cy="5669640"/>
          </a:xfrm>
          <a:prstGeom prst="rect">
            <a:avLst/>
          </a:prstGeom>
          <a:solidFill>
            <a:srgbClr val="292929"/>
          </a:solidFill>
          <a:ln w="14040">
            <a:noFill/>
          </a:ln>
        </p:spPr>
        <p:style>
          <a:lnRef idx="0"/>
          <a:fillRef idx="0"/>
          <a:effectRef idx="0"/>
          <a:fontRef idx="minor"/>
        </p:style>
      </p:sp>
      <p:sp>
        <p:nvSpPr>
          <p:cNvPr id="571" name="CustomShape 3"/>
          <p:cNvSpPr/>
          <p:nvPr/>
        </p:nvSpPr>
        <p:spPr>
          <a:xfrm>
            <a:off x="0" y="360"/>
            <a:ext cx="531720" cy="5669640"/>
          </a:xfrm>
          <a:prstGeom prst="rect">
            <a:avLst/>
          </a:prstGeom>
          <a:solidFill>
            <a:srgbClr val="0d0d0d"/>
          </a:solidFill>
          <a:ln w="14040">
            <a:noFill/>
          </a:ln>
        </p:spPr>
        <p:style>
          <a:lnRef idx="0"/>
          <a:fillRef idx="0"/>
          <a:effectRef idx="0"/>
          <a:fontRef idx="minor"/>
        </p:style>
      </p:sp>
      <p:sp>
        <p:nvSpPr>
          <p:cNvPr id="572" name="TextShape 4"/>
          <p:cNvSpPr txBox="1"/>
          <p:nvPr/>
        </p:nvSpPr>
        <p:spPr>
          <a:xfrm>
            <a:off x="797760" y="531720"/>
            <a:ext cx="2556360" cy="4570920"/>
          </a:xfrm>
          <a:prstGeom prst="rect">
            <a:avLst/>
          </a:prstGeom>
          <a:noFill/>
          <a:ln>
            <a:noFill/>
          </a:ln>
        </p:spPr>
        <p:txBody>
          <a:bodyPr>
            <a:normAutofit/>
          </a:bodyPr>
          <a:p>
            <a:pPr>
              <a:lnSpc>
                <a:spcPct val="90000"/>
              </a:lnSpc>
            </a:pPr>
            <a:r>
              <a:rPr b="0" lang="en-GB" sz="2400" spc="-52" strike="noStrike">
                <a:solidFill>
                  <a:srgbClr val="ffffff"/>
                </a:solidFill>
                <a:latin typeface="Century Schoolbook"/>
              </a:rPr>
              <a:t>The Angel</a:t>
            </a:r>
            <a:br/>
            <a:br/>
            <a:r>
              <a:rPr b="1" lang="en-AU" sz="2400" spc="-52" strike="noStrike" u="sng">
                <a:solidFill>
                  <a:srgbClr val="bfbfbf"/>
                </a:solidFill>
                <a:uFillTx/>
                <a:latin typeface="Century Schoolbook"/>
              </a:rPr>
              <a:t>Chapter 34</a:t>
            </a:r>
            <a:br/>
            <a:r>
              <a:rPr b="0" i="1" lang="en-AU" sz="2400" spc="-52" strike="noStrike">
                <a:solidFill>
                  <a:srgbClr val="bfbfbf"/>
                </a:solidFill>
                <a:latin typeface="Century Schoolbook"/>
              </a:rPr>
              <a:t>Michael goes to have dinner with Mina and her mum. Mina’s mum recites Blake’s poem ‘The Angel’. </a:t>
            </a:r>
            <a:br/>
            <a:endParaRPr b="0" lang="en-US" sz="2400" spc="-1" strike="noStrike">
              <a:solidFill>
                <a:srgbClr val="000000"/>
              </a:solidFill>
              <a:latin typeface="Century Schoolbook"/>
            </a:endParaRPr>
          </a:p>
        </p:txBody>
      </p:sp>
      <p:sp>
        <p:nvSpPr>
          <p:cNvPr id="573" name="TextShape 5"/>
          <p:cNvSpPr txBox="1"/>
          <p:nvPr/>
        </p:nvSpPr>
        <p:spPr>
          <a:xfrm>
            <a:off x="3886920" y="232560"/>
            <a:ext cx="4917240" cy="5338080"/>
          </a:xfrm>
          <a:prstGeom prst="rect">
            <a:avLst/>
          </a:prstGeom>
          <a:noFill/>
          <a:ln>
            <a:noFill/>
          </a:ln>
        </p:spPr>
        <p:txBody>
          <a:bodyPr>
            <a:normAutofit fontScale="59000"/>
          </a:bodyPr>
          <a:p>
            <a:pPr algn="ctr">
              <a:lnSpc>
                <a:spcPct val="95000"/>
              </a:lnSpc>
              <a:spcBef>
                <a:spcPts val="1400"/>
              </a:spcBef>
              <a:spcAft>
                <a:spcPts val="201"/>
              </a:spcAft>
              <a:tabLst>
                <a:tab algn="l" pos="0"/>
              </a:tabLst>
            </a:pPr>
            <a:r>
              <a:rPr b="0" lang="en-GB" sz="1500" spc="9" strike="noStrike">
                <a:solidFill>
                  <a:srgbClr val="000000"/>
                </a:solidFill>
                <a:latin typeface="Century Schoolbook"/>
              </a:rPr>
              <a:t>I dreamt a dream! what can it mean?</a:t>
            </a:r>
            <a:endParaRPr b="0" lang="en-US" sz="1500" spc="9" strike="noStrike">
              <a:solidFill>
                <a:srgbClr val="000000"/>
              </a:solidFill>
              <a:latin typeface="Century Schoolbook"/>
            </a:endParaRPr>
          </a:p>
          <a:p>
            <a:pPr algn="ctr">
              <a:lnSpc>
                <a:spcPct val="95000"/>
              </a:lnSpc>
              <a:spcBef>
                <a:spcPts val="1400"/>
              </a:spcBef>
              <a:spcAft>
                <a:spcPts val="201"/>
              </a:spcAft>
              <a:tabLst>
                <a:tab algn="l" pos="0"/>
              </a:tabLst>
            </a:pPr>
            <a:r>
              <a:rPr b="0" lang="en-GB" sz="1500" spc="9" strike="noStrike">
                <a:solidFill>
                  <a:srgbClr val="000000"/>
                </a:solidFill>
                <a:latin typeface="Century Schoolbook"/>
              </a:rPr>
              <a:t>And that I was a maiden Queen:</a:t>
            </a:r>
            <a:endParaRPr b="0" lang="en-US" sz="1500" spc="9" strike="noStrike">
              <a:solidFill>
                <a:srgbClr val="000000"/>
              </a:solidFill>
              <a:latin typeface="Century Schoolbook"/>
            </a:endParaRPr>
          </a:p>
          <a:p>
            <a:pPr algn="ctr">
              <a:lnSpc>
                <a:spcPct val="95000"/>
              </a:lnSpc>
              <a:spcBef>
                <a:spcPts val="1400"/>
              </a:spcBef>
              <a:spcAft>
                <a:spcPts val="201"/>
              </a:spcAft>
              <a:tabLst>
                <a:tab algn="l" pos="0"/>
              </a:tabLst>
            </a:pPr>
            <a:r>
              <a:rPr b="0" lang="en-GB" sz="1500" spc="9" strike="noStrike">
                <a:solidFill>
                  <a:srgbClr val="000000"/>
                </a:solidFill>
                <a:latin typeface="Century Schoolbook"/>
              </a:rPr>
              <a:t>Guarded by an Angel mild;</a:t>
            </a:r>
            <a:endParaRPr b="0" lang="en-US" sz="1500" spc="9" strike="noStrike">
              <a:solidFill>
                <a:srgbClr val="000000"/>
              </a:solidFill>
              <a:latin typeface="Century Schoolbook"/>
            </a:endParaRPr>
          </a:p>
          <a:p>
            <a:pPr algn="ctr">
              <a:lnSpc>
                <a:spcPct val="95000"/>
              </a:lnSpc>
              <a:spcBef>
                <a:spcPts val="1400"/>
              </a:spcBef>
              <a:spcAft>
                <a:spcPts val="201"/>
              </a:spcAft>
              <a:tabLst>
                <a:tab algn="l" pos="0"/>
              </a:tabLst>
            </a:pPr>
            <a:r>
              <a:rPr b="0" lang="en-GB" sz="1500" spc="9" strike="noStrike">
                <a:solidFill>
                  <a:srgbClr val="000000"/>
                </a:solidFill>
                <a:latin typeface="Century Schoolbook"/>
              </a:rPr>
              <a:t>Witless woe, was neerbeguil’d!</a:t>
            </a:r>
            <a:endParaRPr b="0" lang="en-US" sz="1500" spc="9" strike="noStrike">
              <a:solidFill>
                <a:srgbClr val="000000"/>
              </a:solidFill>
              <a:latin typeface="Century Schoolbook"/>
            </a:endParaRPr>
          </a:p>
          <a:p>
            <a:pPr algn="ctr">
              <a:lnSpc>
                <a:spcPct val="95000"/>
              </a:lnSpc>
              <a:spcBef>
                <a:spcPts val="1400"/>
              </a:spcBef>
              <a:spcAft>
                <a:spcPts val="201"/>
              </a:spcAft>
              <a:tabLst>
                <a:tab algn="l" pos="0"/>
              </a:tabLst>
            </a:pPr>
            <a:r>
              <a:rPr b="0" lang="en-GB" sz="1500" spc="9" strike="noStrike">
                <a:solidFill>
                  <a:srgbClr val="000000"/>
                </a:solidFill>
                <a:latin typeface="Century Schoolbook"/>
              </a:rPr>
              <a:t> </a:t>
            </a:r>
            <a:endParaRPr b="0" lang="en-US" sz="1500" spc="9" strike="noStrike">
              <a:solidFill>
                <a:srgbClr val="000000"/>
              </a:solidFill>
              <a:latin typeface="Century Schoolbook"/>
            </a:endParaRPr>
          </a:p>
          <a:p>
            <a:pPr algn="ctr">
              <a:lnSpc>
                <a:spcPct val="95000"/>
              </a:lnSpc>
              <a:spcBef>
                <a:spcPts val="1400"/>
              </a:spcBef>
              <a:spcAft>
                <a:spcPts val="201"/>
              </a:spcAft>
              <a:tabLst>
                <a:tab algn="l" pos="0"/>
              </a:tabLst>
            </a:pPr>
            <a:r>
              <a:rPr b="0" lang="en-GB" sz="1500" spc="9" strike="noStrike">
                <a:solidFill>
                  <a:srgbClr val="000000"/>
                </a:solidFill>
                <a:latin typeface="Century Schoolbook"/>
              </a:rPr>
              <a:t>And I wept both night and day</a:t>
            </a:r>
            <a:endParaRPr b="0" lang="en-US" sz="1500" spc="9" strike="noStrike">
              <a:solidFill>
                <a:srgbClr val="000000"/>
              </a:solidFill>
              <a:latin typeface="Century Schoolbook"/>
            </a:endParaRPr>
          </a:p>
          <a:p>
            <a:pPr algn="ctr">
              <a:lnSpc>
                <a:spcPct val="95000"/>
              </a:lnSpc>
              <a:spcBef>
                <a:spcPts val="1400"/>
              </a:spcBef>
              <a:spcAft>
                <a:spcPts val="201"/>
              </a:spcAft>
              <a:tabLst>
                <a:tab algn="l" pos="0"/>
              </a:tabLst>
            </a:pPr>
            <a:r>
              <a:rPr b="0" lang="en-GB" sz="1500" spc="9" strike="noStrike">
                <a:solidFill>
                  <a:srgbClr val="000000"/>
                </a:solidFill>
                <a:latin typeface="Century Schoolbook"/>
              </a:rPr>
              <a:t>And he wip’d my tears away</a:t>
            </a:r>
            <a:endParaRPr b="0" lang="en-US" sz="1500" spc="9" strike="noStrike">
              <a:solidFill>
                <a:srgbClr val="000000"/>
              </a:solidFill>
              <a:latin typeface="Century Schoolbook"/>
            </a:endParaRPr>
          </a:p>
          <a:p>
            <a:pPr algn="ctr">
              <a:lnSpc>
                <a:spcPct val="95000"/>
              </a:lnSpc>
              <a:spcBef>
                <a:spcPts val="1400"/>
              </a:spcBef>
              <a:spcAft>
                <a:spcPts val="201"/>
              </a:spcAft>
              <a:tabLst>
                <a:tab algn="l" pos="0"/>
              </a:tabLst>
            </a:pPr>
            <a:r>
              <a:rPr b="0" lang="en-GB" sz="1500" spc="9" strike="noStrike">
                <a:solidFill>
                  <a:srgbClr val="000000"/>
                </a:solidFill>
                <a:latin typeface="Century Schoolbook"/>
              </a:rPr>
              <a:t>And I wept both day and night</a:t>
            </a:r>
            <a:endParaRPr b="0" lang="en-US" sz="1500" spc="9" strike="noStrike">
              <a:solidFill>
                <a:srgbClr val="000000"/>
              </a:solidFill>
              <a:latin typeface="Century Schoolbook"/>
            </a:endParaRPr>
          </a:p>
          <a:p>
            <a:pPr algn="ctr">
              <a:lnSpc>
                <a:spcPct val="95000"/>
              </a:lnSpc>
              <a:spcBef>
                <a:spcPts val="1400"/>
              </a:spcBef>
              <a:spcAft>
                <a:spcPts val="201"/>
              </a:spcAft>
              <a:tabLst>
                <a:tab algn="l" pos="0"/>
              </a:tabLst>
            </a:pPr>
            <a:r>
              <a:rPr b="0" lang="en-GB" sz="1500" spc="9" strike="noStrike">
                <a:solidFill>
                  <a:srgbClr val="000000"/>
                </a:solidFill>
                <a:latin typeface="Century Schoolbook"/>
              </a:rPr>
              <a:t>And hid from him my hearts delight</a:t>
            </a:r>
            <a:endParaRPr b="0" lang="en-US" sz="1500" spc="9" strike="noStrike">
              <a:solidFill>
                <a:srgbClr val="000000"/>
              </a:solidFill>
              <a:latin typeface="Century Schoolbook"/>
            </a:endParaRPr>
          </a:p>
          <a:p>
            <a:pPr algn="ctr">
              <a:lnSpc>
                <a:spcPct val="95000"/>
              </a:lnSpc>
              <a:spcBef>
                <a:spcPts val="1400"/>
              </a:spcBef>
              <a:spcAft>
                <a:spcPts val="201"/>
              </a:spcAft>
              <a:tabLst>
                <a:tab algn="l" pos="0"/>
              </a:tabLst>
            </a:pPr>
            <a:r>
              <a:rPr b="0" lang="en-GB" sz="1500" spc="9" strike="noStrike">
                <a:solidFill>
                  <a:srgbClr val="000000"/>
                </a:solidFill>
                <a:latin typeface="Century Schoolbook"/>
              </a:rPr>
              <a:t> </a:t>
            </a:r>
            <a:endParaRPr b="0" lang="en-US" sz="1500" spc="9" strike="noStrike">
              <a:solidFill>
                <a:srgbClr val="000000"/>
              </a:solidFill>
              <a:latin typeface="Century Schoolbook"/>
            </a:endParaRPr>
          </a:p>
          <a:p>
            <a:pPr algn="ctr">
              <a:lnSpc>
                <a:spcPct val="95000"/>
              </a:lnSpc>
              <a:spcBef>
                <a:spcPts val="1400"/>
              </a:spcBef>
              <a:spcAft>
                <a:spcPts val="201"/>
              </a:spcAft>
              <a:tabLst>
                <a:tab algn="l" pos="0"/>
              </a:tabLst>
            </a:pPr>
            <a:r>
              <a:rPr b="0" lang="en-GB" sz="1500" spc="9" strike="noStrike">
                <a:solidFill>
                  <a:srgbClr val="000000"/>
                </a:solidFill>
                <a:latin typeface="Century Schoolbook"/>
              </a:rPr>
              <a:t>So he took his wings and fled:</a:t>
            </a:r>
            <a:endParaRPr b="0" lang="en-US" sz="1500" spc="9" strike="noStrike">
              <a:solidFill>
                <a:srgbClr val="000000"/>
              </a:solidFill>
              <a:latin typeface="Century Schoolbook"/>
            </a:endParaRPr>
          </a:p>
          <a:p>
            <a:pPr algn="ctr">
              <a:lnSpc>
                <a:spcPct val="95000"/>
              </a:lnSpc>
              <a:spcBef>
                <a:spcPts val="1400"/>
              </a:spcBef>
              <a:spcAft>
                <a:spcPts val="201"/>
              </a:spcAft>
              <a:tabLst>
                <a:tab algn="l" pos="0"/>
              </a:tabLst>
            </a:pPr>
            <a:r>
              <a:rPr b="0" lang="en-GB" sz="1500" spc="9" strike="noStrike">
                <a:solidFill>
                  <a:srgbClr val="000000"/>
                </a:solidFill>
                <a:latin typeface="Century Schoolbook"/>
              </a:rPr>
              <a:t>Then the morn blush’d rosy red:</a:t>
            </a:r>
            <a:endParaRPr b="0" lang="en-US" sz="1500" spc="9" strike="noStrike">
              <a:solidFill>
                <a:srgbClr val="000000"/>
              </a:solidFill>
              <a:latin typeface="Century Schoolbook"/>
            </a:endParaRPr>
          </a:p>
          <a:p>
            <a:pPr algn="ctr">
              <a:lnSpc>
                <a:spcPct val="95000"/>
              </a:lnSpc>
              <a:spcBef>
                <a:spcPts val="1400"/>
              </a:spcBef>
              <a:spcAft>
                <a:spcPts val="201"/>
              </a:spcAft>
              <a:tabLst>
                <a:tab algn="l" pos="0"/>
              </a:tabLst>
            </a:pPr>
            <a:r>
              <a:rPr b="0" lang="en-GB" sz="1500" spc="9" strike="noStrike">
                <a:solidFill>
                  <a:srgbClr val="000000"/>
                </a:solidFill>
                <a:latin typeface="Century Schoolbook"/>
              </a:rPr>
              <a:t>I dried my tears &amp; armd my fears,</a:t>
            </a:r>
            <a:endParaRPr b="0" lang="en-US" sz="1500" spc="9" strike="noStrike">
              <a:solidFill>
                <a:srgbClr val="000000"/>
              </a:solidFill>
              <a:latin typeface="Century Schoolbook"/>
            </a:endParaRPr>
          </a:p>
          <a:p>
            <a:pPr algn="ctr">
              <a:lnSpc>
                <a:spcPct val="95000"/>
              </a:lnSpc>
              <a:spcBef>
                <a:spcPts val="1400"/>
              </a:spcBef>
              <a:spcAft>
                <a:spcPts val="201"/>
              </a:spcAft>
              <a:tabLst>
                <a:tab algn="l" pos="0"/>
              </a:tabLst>
            </a:pPr>
            <a:r>
              <a:rPr b="0" lang="en-GB" sz="1500" spc="9" strike="noStrike">
                <a:solidFill>
                  <a:srgbClr val="000000"/>
                </a:solidFill>
                <a:latin typeface="Century Schoolbook"/>
              </a:rPr>
              <a:t>With ten thousand shields and spears.</a:t>
            </a:r>
            <a:endParaRPr b="0" lang="en-US" sz="1500" spc="9" strike="noStrike">
              <a:solidFill>
                <a:srgbClr val="000000"/>
              </a:solidFill>
              <a:latin typeface="Century Schoolbook"/>
            </a:endParaRPr>
          </a:p>
          <a:p>
            <a:pPr algn="ctr">
              <a:lnSpc>
                <a:spcPct val="95000"/>
              </a:lnSpc>
              <a:spcBef>
                <a:spcPts val="1400"/>
              </a:spcBef>
              <a:spcAft>
                <a:spcPts val="201"/>
              </a:spcAft>
              <a:tabLst>
                <a:tab algn="l" pos="0"/>
              </a:tabLst>
            </a:pPr>
            <a:r>
              <a:rPr b="0" lang="en-GB" sz="1500" spc="9" strike="noStrike">
                <a:solidFill>
                  <a:srgbClr val="000000"/>
                </a:solidFill>
                <a:latin typeface="Century Schoolbook"/>
              </a:rPr>
              <a:t> </a:t>
            </a:r>
            <a:endParaRPr b="0" lang="en-US" sz="1500" spc="9" strike="noStrike">
              <a:solidFill>
                <a:srgbClr val="000000"/>
              </a:solidFill>
              <a:latin typeface="Century Schoolbook"/>
            </a:endParaRPr>
          </a:p>
          <a:p>
            <a:pPr algn="ctr">
              <a:lnSpc>
                <a:spcPct val="95000"/>
              </a:lnSpc>
              <a:spcBef>
                <a:spcPts val="1400"/>
              </a:spcBef>
              <a:spcAft>
                <a:spcPts val="201"/>
              </a:spcAft>
              <a:tabLst>
                <a:tab algn="l" pos="0"/>
              </a:tabLst>
            </a:pPr>
            <a:r>
              <a:rPr b="0" lang="en-GB" sz="1500" spc="9" strike="noStrike">
                <a:solidFill>
                  <a:srgbClr val="000000"/>
                </a:solidFill>
                <a:latin typeface="Century Schoolbook"/>
              </a:rPr>
              <a:t>Soon my Angel came again;</a:t>
            </a:r>
            <a:endParaRPr b="0" lang="en-US" sz="1500" spc="9" strike="noStrike">
              <a:solidFill>
                <a:srgbClr val="000000"/>
              </a:solidFill>
              <a:latin typeface="Century Schoolbook"/>
            </a:endParaRPr>
          </a:p>
          <a:p>
            <a:pPr algn="ctr">
              <a:lnSpc>
                <a:spcPct val="95000"/>
              </a:lnSpc>
              <a:spcBef>
                <a:spcPts val="1400"/>
              </a:spcBef>
              <a:spcAft>
                <a:spcPts val="201"/>
              </a:spcAft>
              <a:tabLst>
                <a:tab algn="l" pos="0"/>
              </a:tabLst>
            </a:pPr>
            <a:r>
              <a:rPr b="0" lang="en-GB" sz="1500" spc="9" strike="noStrike">
                <a:solidFill>
                  <a:srgbClr val="000000"/>
                </a:solidFill>
                <a:latin typeface="Century Schoolbook"/>
              </a:rPr>
              <a:t>I was arm’d, he came in vain:</a:t>
            </a:r>
            <a:endParaRPr b="0" lang="en-US" sz="1500" spc="9" strike="noStrike">
              <a:solidFill>
                <a:srgbClr val="000000"/>
              </a:solidFill>
              <a:latin typeface="Century Schoolbook"/>
            </a:endParaRPr>
          </a:p>
          <a:p>
            <a:pPr algn="ctr">
              <a:lnSpc>
                <a:spcPct val="95000"/>
              </a:lnSpc>
              <a:spcBef>
                <a:spcPts val="1400"/>
              </a:spcBef>
              <a:spcAft>
                <a:spcPts val="201"/>
              </a:spcAft>
              <a:tabLst>
                <a:tab algn="l" pos="0"/>
              </a:tabLst>
            </a:pPr>
            <a:r>
              <a:rPr b="0" lang="en-GB" sz="1500" spc="9" strike="noStrike">
                <a:solidFill>
                  <a:srgbClr val="000000"/>
                </a:solidFill>
                <a:latin typeface="Century Schoolbook"/>
              </a:rPr>
              <a:t>For the time of youth was fled</a:t>
            </a:r>
            <a:endParaRPr b="0" lang="en-US" sz="1500" spc="9" strike="noStrike">
              <a:solidFill>
                <a:srgbClr val="000000"/>
              </a:solidFill>
              <a:latin typeface="Century Schoolbook"/>
            </a:endParaRPr>
          </a:p>
          <a:p>
            <a:pPr algn="ctr">
              <a:lnSpc>
                <a:spcPct val="95000"/>
              </a:lnSpc>
              <a:spcBef>
                <a:spcPts val="1400"/>
              </a:spcBef>
              <a:spcAft>
                <a:spcPts val="201"/>
              </a:spcAft>
              <a:tabLst>
                <a:tab algn="l" pos="0"/>
              </a:tabLst>
            </a:pPr>
            <a:r>
              <a:rPr b="0" lang="en-GB" sz="1500" spc="9" strike="noStrike">
                <a:solidFill>
                  <a:srgbClr val="000000"/>
                </a:solidFill>
                <a:latin typeface="Century Schoolbook"/>
              </a:rPr>
              <a:t>And grey hairs were on my head.</a:t>
            </a:r>
            <a:endParaRPr b="0" lang="en-US" sz="1500" spc="9" strike="noStrike">
              <a:solidFill>
                <a:srgbClr val="000000"/>
              </a:solidFill>
              <a:latin typeface="Century Schoolbook"/>
            </a:endParaRPr>
          </a:p>
          <a:p>
            <a:pPr>
              <a:lnSpc>
                <a:spcPct val="95000"/>
              </a:lnSpc>
              <a:spcBef>
                <a:spcPts val="1400"/>
              </a:spcBef>
              <a:spcAft>
                <a:spcPts val="201"/>
              </a:spcAft>
              <a:tabLst>
                <a:tab algn="l" pos="0"/>
              </a:tabLst>
            </a:pPr>
            <a:endParaRPr b="0" lang="en-US" sz="1500" spc="9" strike="noStrike">
              <a:solidFill>
                <a:srgbClr val="000000"/>
              </a:solidFill>
              <a:latin typeface="Century Schoolbook"/>
            </a:endParaRPr>
          </a:p>
          <a:p>
            <a:pPr>
              <a:lnSpc>
                <a:spcPct val="95000"/>
              </a:lnSpc>
              <a:spcBef>
                <a:spcPts val="1400"/>
              </a:spcBef>
              <a:spcAft>
                <a:spcPts val="201"/>
              </a:spcAft>
              <a:tabLst>
                <a:tab algn="l" pos="0"/>
              </a:tabLst>
            </a:pPr>
            <a:endParaRPr b="0" lang="en-US" sz="1500" spc="9" strike="noStrike">
              <a:solidFill>
                <a:srgbClr val="000000"/>
              </a:solidFill>
              <a:latin typeface="Century Schoolbook"/>
            </a:endParaRPr>
          </a:p>
        </p:txBody>
      </p:sp>
    </p:spTree>
  </p:cSld>
  <mc:AlternateContent>
    <mc:Choice Requires="p14">
      <p:transition spd="slow" p14:dur="2000"/>
    </mc:Choice>
    <mc:Fallback>
      <p:transition spd="slow"/>
    </mc:Fallback>
  </mc:AlternateContent>
</p:sld>
</file>

<file path=ppt/slides/slide6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4" name="CustomShape 1"/>
          <p:cNvSpPr/>
          <p:nvPr/>
        </p:nvSpPr>
        <p:spPr>
          <a:xfrm>
            <a:off x="0" y="360"/>
            <a:ext cx="10103400" cy="5669640"/>
          </a:xfrm>
          <a:prstGeom prst="rect">
            <a:avLst/>
          </a:prstGeom>
          <a:solidFill>
            <a:srgbClr val="ffffff"/>
          </a:solidFill>
          <a:ln w="14040">
            <a:noFill/>
          </a:ln>
        </p:spPr>
        <p:style>
          <a:lnRef idx="0"/>
          <a:fillRef idx="0"/>
          <a:effectRef idx="0"/>
          <a:fontRef idx="minor"/>
        </p:style>
      </p:sp>
      <p:sp>
        <p:nvSpPr>
          <p:cNvPr id="575" name="CustomShape 2"/>
          <p:cNvSpPr/>
          <p:nvPr/>
        </p:nvSpPr>
        <p:spPr>
          <a:xfrm>
            <a:off x="0" y="360"/>
            <a:ext cx="755640" cy="5669640"/>
          </a:xfrm>
          <a:prstGeom prst="rect">
            <a:avLst/>
          </a:prstGeom>
          <a:solidFill>
            <a:srgbClr val="343437"/>
          </a:solidFill>
          <a:ln w="14040">
            <a:noFill/>
          </a:ln>
        </p:spPr>
        <p:style>
          <a:lnRef idx="0"/>
          <a:fillRef idx="0"/>
          <a:effectRef idx="0"/>
          <a:fontRef idx="minor"/>
        </p:style>
      </p:sp>
      <p:sp>
        <p:nvSpPr>
          <p:cNvPr id="576" name="CustomShape 3"/>
          <p:cNvSpPr/>
          <p:nvPr/>
        </p:nvSpPr>
        <p:spPr>
          <a:xfrm>
            <a:off x="9725760" y="360"/>
            <a:ext cx="377640" cy="5669640"/>
          </a:xfrm>
          <a:prstGeom prst="rect">
            <a:avLst/>
          </a:prstGeom>
          <a:solidFill>
            <a:srgbClr val="6f6f74"/>
          </a:solidFill>
          <a:ln w="14040">
            <a:noFill/>
          </a:ln>
        </p:spPr>
        <p:style>
          <a:lnRef idx="0"/>
          <a:fillRef idx="0"/>
          <a:effectRef idx="0"/>
          <a:fontRef idx="minor"/>
        </p:style>
      </p:sp>
      <p:sp>
        <p:nvSpPr>
          <p:cNvPr id="577" name="TextShape 4"/>
          <p:cNvSpPr txBox="1"/>
          <p:nvPr/>
        </p:nvSpPr>
        <p:spPr>
          <a:xfrm>
            <a:off x="1043280" y="302400"/>
            <a:ext cx="8150040" cy="1095480"/>
          </a:xfrm>
          <a:prstGeom prst="rect">
            <a:avLst/>
          </a:prstGeom>
          <a:noFill/>
          <a:ln>
            <a:noFill/>
          </a:ln>
        </p:spPr>
        <p:txBody>
          <a:bodyPr anchor="b">
            <a:normAutofit/>
          </a:bodyPr>
          <a:p>
            <a:pPr>
              <a:lnSpc>
                <a:spcPct val="90000"/>
              </a:lnSpc>
            </a:pPr>
            <a:r>
              <a:rPr b="1" lang="en-GB" sz="3100" spc="-52" strike="noStrike">
                <a:solidFill>
                  <a:srgbClr val="000000"/>
                </a:solidFill>
                <a:latin typeface="Century Schoolbook"/>
              </a:rPr>
              <a:t>Questions for Analysing ‘The Angel.</a:t>
            </a:r>
            <a:br/>
            <a:endParaRPr b="0" lang="en-US" sz="3100" spc="-1" strike="noStrike">
              <a:solidFill>
                <a:srgbClr val="000000"/>
              </a:solidFill>
              <a:latin typeface="Century Schoolbook"/>
            </a:endParaRPr>
          </a:p>
        </p:txBody>
      </p:sp>
      <p:grpSp>
        <p:nvGrpSpPr>
          <p:cNvPr id="578" name="Group 5"/>
          <p:cNvGrpSpPr/>
          <p:nvPr/>
        </p:nvGrpSpPr>
        <p:grpSpPr>
          <a:xfrm>
            <a:off x="899640" y="1382040"/>
            <a:ext cx="8681760" cy="3739320"/>
            <a:chOff x="899640" y="1382040"/>
            <a:chExt cx="8681760" cy="3739320"/>
          </a:xfrm>
        </p:grpSpPr>
        <p:sp>
          <p:nvSpPr>
            <p:cNvPr id="579" name="CustomShape 6"/>
            <p:cNvSpPr/>
            <p:nvPr/>
          </p:nvSpPr>
          <p:spPr>
            <a:xfrm>
              <a:off x="899640" y="1382040"/>
              <a:ext cx="8681760" cy="3739320"/>
            </a:xfrm>
            <a:prstGeom prst="rect">
              <a:avLst/>
            </a:prstGeom>
            <a:noFill/>
            <a:ln>
              <a:noFill/>
            </a:ln>
          </p:spPr>
          <p:style>
            <a:lnRef idx="0"/>
            <a:fillRef idx="0"/>
            <a:effectRef idx="0"/>
            <a:fontRef idx="minor"/>
          </p:style>
        </p:sp>
        <p:sp>
          <p:nvSpPr>
            <p:cNvPr id="580" name="CustomShape 7"/>
            <p:cNvSpPr/>
            <p:nvPr/>
          </p:nvSpPr>
          <p:spPr>
            <a:xfrm>
              <a:off x="902160" y="1738080"/>
              <a:ext cx="2017800" cy="907920"/>
            </a:xfrm>
            <a:prstGeom prst="rect">
              <a:avLst/>
            </a:prstGeom>
            <a:solidFill>
              <a:srgbClr val="92a9b9"/>
            </a:solidFill>
            <a:ln w="17280">
              <a:solidFill>
                <a:srgbClr val="ffffff"/>
              </a:solidFill>
              <a:round/>
            </a:ln>
          </p:spPr>
          <p:style>
            <a:lnRef idx="0"/>
            <a:fillRef idx="0"/>
            <a:effectRef idx="0"/>
            <a:fontRef idx="minor"/>
          </p:style>
          <p:txBody>
            <a:bodyPr lIns="53280" rIns="53280" tIns="53280" bIns="53280" anchor="ctr">
              <a:noAutofit/>
            </a:bodyPr>
            <a:p>
              <a:pPr algn="ctr">
                <a:lnSpc>
                  <a:spcPct val="90000"/>
                </a:lnSpc>
                <a:spcAft>
                  <a:spcPts val="490"/>
                </a:spcAft>
                <a:tabLst>
                  <a:tab algn="l" pos="0"/>
                </a:tabLst>
              </a:pPr>
              <a:r>
                <a:rPr b="0" lang="en-GB" sz="1400" spc="-1" strike="noStrike">
                  <a:solidFill>
                    <a:srgbClr val="ffffff"/>
                  </a:solidFill>
                  <a:latin typeface="Century Schoolbook"/>
                </a:rPr>
                <a:t>In your own words, describe what you think the poem is about.</a:t>
              </a:r>
              <a:endParaRPr b="0" lang="en-GB" sz="1400" spc="-1" strike="noStrike">
                <a:latin typeface="Gill Sans MT"/>
              </a:endParaRPr>
            </a:p>
          </p:txBody>
        </p:sp>
        <p:sp>
          <p:nvSpPr>
            <p:cNvPr id="581" name="CustomShape 8"/>
            <p:cNvSpPr/>
            <p:nvPr/>
          </p:nvSpPr>
          <p:spPr>
            <a:xfrm>
              <a:off x="3121920" y="1738080"/>
              <a:ext cx="2017440" cy="907920"/>
            </a:xfrm>
            <a:prstGeom prst="rect">
              <a:avLst/>
            </a:prstGeom>
            <a:solidFill>
              <a:srgbClr val="91b0b9"/>
            </a:solidFill>
            <a:ln w="17280">
              <a:solidFill>
                <a:srgbClr val="ffffff"/>
              </a:solidFill>
              <a:round/>
            </a:ln>
          </p:spPr>
          <p:style>
            <a:lnRef idx="0"/>
            <a:fillRef idx="0"/>
            <a:effectRef idx="0"/>
            <a:fontRef idx="minor"/>
          </p:style>
          <p:txBody>
            <a:bodyPr lIns="53280" rIns="53280" tIns="53280" bIns="53280" anchor="ctr">
              <a:noAutofit/>
            </a:bodyPr>
            <a:p>
              <a:pPr algn="ctr">
                <a:lnSpc>
                  <a:spcPct val="90000"/>
                </a:lnSpc>
                <a:spcAft>
                  <a:spcPts val="490"/>
                </a:spcAft>
                <a:tabLst>
                  <a:tab algn="l" pos="0"/>
                </a:tabLst>
              </a:pPr>
              <a:r>
                <a:rPr b="0" lang="en-GB" sz="1400" spc="-1" strike="noStrike">
                  <a:solidFill>
                    <a:srgbClr val="ffffff"/>
                  </a:solidFill>
                  <a:latin typeface="Century Schoolbook"/>
                </a:rPr>
                <a:t>Who is the speaker in the poem?  What are they like?</a:t>
              </a:r>
              <a:endParaRPr b="0" lang="en-GB" sz="1400" spc="-1" strike="noStrike">
                <a:latin typeface="Gill Sans MT"/>
              </a:endParaRPr>
            </a:p>
          </p:txBody>
        </p:sp>
        <p:sp>
          <p:nvSpPr>
            <p:cNvPr id="582" name="CustomShape 9"/>
            <p:cNvSpPr/>
            <p:nvPr/>
          </p:nvSpPr>
          <p:spPr>
            <a:xfrm>
              <a:off x="5342040" y="1738080"/>
              <a:ext cx="2017440" cy="907920"/>
            </a:xfrm>
            <a:prstGeom prst="rect">
              <a:avLst/>
            </a:prstGeom>
            <a:solidFill>
              <a:srgbClr val="90b7b9"/>
            </a:solidFill>
            <a:ln w="17280">
              <a:solidFill>
                <a:srgbClr val="ffffff"/>
              </a:solidFill>
              <a:round/>
            </a:ln>
          </p:spPr>
          <p:style>
            <a:lnRef idx="0"/>
            <a:fillRef idx="0"/>
            <a:effectRef idx="0"/>
            <a:fontRef idx="minor"/>
          </p:style>
          <p:txBody>
            <a:bodyPr lIns="53280" rIns="53280" tIns="53280" bIns="53280" anchor="ctr">
              <a:noAutofit/>
            </a:bodyPr>
            <a:p>
              <a:pPr algn="ctr">
                <a:lnSpc>
                  <a:spcPct val="90000"/>
                </a:lnSpc>
                <a:spcAft>
                  <a:spcPts val="490"/>
                </a:spcAft>
                <a:tabLst>
                  <a:tab algn="l" pos="0"/>
                </a:tabLst>
              </a:pPr>
              <a:r>
                <a:rPr b="0" lang="en-GB" sz="1400" spc="-1" strike="noStrike">
                  <a:solidFill>
                    <a:srgbClr val="ffffff"/>
                  </a:solidFill>
                  <a:latin typeface="Century Schoolbook"/>
                </a:rPr>
                <a:t>What might be meant by, ‘heart’s delight’? (line 8)</a:t>
              </a:r>
              <a:endParaRPr b="0" lang="en-GB" sz="1400" spc="-1" strike="noStrike">
                <a:latin typeface="Gill Sans MT"/>
              </a:endParaRPr>
            </a:p>
          </p:txBody>
        </p:sp>
        <p:sp>
          <p:nvSpPr>
            <p:cNvPr id="583" name="CustomShape 10"/>
            <p:cNvSpPr/>
            <p:nvPr/>
          </p:nvSpPr>
          <p:spPr>
            <a:xfrm>
              <a:off x="7561440" y="1738080"/>
              <a:ext cx="2017800" cy="907920"/>
            </a:xfrm>
            <a:prstGeom prst="rect">
              <a:avLst/>
            </a:prstGeom>
            <a:solidFill>
              <a:srgbClr val="90b8b2"/>
            </a:solidFill>
            <a:ln w="17280">
              <a:solidFill>
                <a:srgbClr val="ffffff"/>
              </a:solidFill>
              <a:round/>
            </a:ln>
          </p:spPr>
          <p:style>
            <a:lnRef idx="0"/>
            <a:fillRef idx="0"/>
            <a:effectRef idx="0"/>
            <a:fontRef idx="minor"/>
          </p:style>
          <p:txBody>
            <a:bodyPr lIns="53280" rIns="53280" tIns="53280" bIns="53280" anchor="ctr">
              <a:noAutofit/>
            </a:bodyPr>
            <a:p>
              <a:pPr algn="ctr">
                <a:lnSpc>
                  <a:spcPct val="90000"/>
                </a:lnSpc>
                <a:spcAft>
                  <a:spcPts val="490"/>
                </a:spcAft>
                <a:tabLst>
                  <a:tab algn="l" pos="0"/>
                </a:tabLst>
              </a:pPr>
              <a:r>
                <a:rPr b="0" lang="en-GB" sz="1400" spc="-1" strike="noStrike">
                  <a:solidFill>
                    <a:srgbClr val="ffffff"/>
                  </a:solidFill>
                  <a:latin typeface="Century Schoolbook"/>
                </a:rPr>
                <a:t>Why does the angel fly away? (line 9)</a:t>
              </a:r>
              <a:endParaRPr b="0" lang="en-GB" sz="1400" spc="-1" strike="noStrike">
                <a:latin typeface="Gill Sans MT"/>
              </a:endParaRPr>
            </a:p>
          </p:txBody>
        </p:sp>
        <p:sp>
          <p:nvSpPr>
            <p:cNvPr id="584" name="CustomShape 11"/>
            <p:cNvSpPr/>
            <p:nvPr/>
          </p:nvSpPr>
          <p:spPr>
            <a:xfrm>
              <a:off x="902160" y="2797920"/>
              <a:ext cx="2017800" cy="907560"/>
            </a:xfrm>
            <a:prstGeom prst="rect">
              <a:avLst/>
            </a:prstGeom>
            <a:solidFill>
              <a:srgbClr val="8fb8aa"/>
            </a:solidFill>
            <a:ln w="17280">
              <a:solidFill>
                <a:srgbClr val="ffffff"/>
              </a:solidFill>
              <a:round/>
            </a:ln>
          </p:spPr>
          <p:style>
            <a:lnRef idx="0"/>
            <a:fillRef idx="0"/>
            <a:effectRef idx="0"/>
            <a:fontRef idx="minor"/>
          </p:style>
          <p:txBody>
            <a:bodyPr lIns="53280" rIns="53280" tIns="53280" bIns="53280" anchor="ctr">
              <a:noAutofit/>
            </a:bodyPr>
            <a:p>
              <a:pPr algn="ctr">
                <a:lnSpc>
                  <a:spcPct val="90000"/>
                </a:lnSpc>
                <a:spcAft>
                  <a:spcPts val="490"/>
                </a:spcAft>
                <a:tabLst>
                  <a:tab algn="l" pos="0"/>
                </a:tabLst>
              </a:pPr>
              <a:r>
                <a:rPr b="0" lang="en-GB" sz="1400" spc="-1" strike="noStrike">
                  <a:solidFill>
                    <a:srgbClr val="ffffff"/>
                  </a:solidFill>
                  <a:latin typeface="Century Schoolbook"/>
                </a:rPr>
                <a:t>What might the colour red (line 10) be a symbol of?</a:t>
              </a:r>
              <a:endParaRPr b="0" lang="en-GB" sz="1400" spc="-1" strike="noStrike">
                <a:latin typeface="Gill Sans MT"/>
              </a:endParaRPr>
            </a:p>
          </p:txBody>
        </p:sp>
        <p:sp>
          <p:nvSpPr>
            <p:cNvPr id="585" name="CustomShape 12"/>
            <p:cNvSpPr/>
            <p:nvPr/>
          </p:nvSpPr>
          <p:spPr>
            <a:xfrm>
              <a:off x="3121920" y="2797920"/>
              <a:ext cx="2017440" cy="907560"/>
            </a:xfrm>
            <a:prstGeom prst="rect">
              <a:avLst/>
            </a:prstGeom>
            <a:solidFill>
              <a:srgbClr val="8eb8a2"/>
            </a:solidFill>
            <a:ln w="17280">
              <a:solidFill>
                <a:srgbClr val="ffffff"/>
              </a:solidFill>
              <a:round/>
            </a:ln>
          </p:spPr>
          <p:style>
            <a:lnRef idx="0"/>
            <a:fillRef idx="0"/>
            <a:effectRef idx="0"/>
            <a:fontRef idx="minor"/>
          </p:style>
          <p:txBody>
            <a:bodyPr lIns="53280" rIns="53280" tIns="53280" bIns="53280" anchor="ctr">
              <a:noAutofit/>
            </a:bodyPr>
            <a:p>
              <a:pPr algn="ctr">
                <a:lnSpc>
                  <a:spcPct val="90000"/>
                </a:lnSpc>
                <a:spcAft>
                  <a:spcPts val="490"/>
                </a:spcAft>
                <a:tabLst>
                  <a:tab algn="l" pos="0"/>
                </a:tabLst>
              </a:pPr>
              <a:r>
                <a:rPr b="0" lang="en-GB" sz="1400" spc="-1" strike="noStrike">
                  <a:solidFill>
                    <a:srgbClr val="ffffff"/>
                  </a:solidFill>
                  <a:latin typeface="Century Schoolbook"/>
                </a:rPr>
                <a:t>Underline the words that relate to fighting in the poem.</a:t>
              </a:r>
              <a:endParaRPr b="0" lang="en-GB" sz="1400" spc="-1" strike="noStrike">
                <a:latin typeface="Gill Sans MT"/>
              </a:endParaRPr>
            </a:p>
          </p:txBody>
        </p:sp>
        <p:sp>
          <p:nvSpPr>
            <p:cNvPr id="586" name="CustomShape 13"/>
            <p:cNvSpPr/>
            <p:nvPr/>
          </p:nvSpPr>
          <p:spPr>
            <a:xfrm>
              <a:off x="5342040" y="2797920"/>
              <a:ext cx="2017440" cy="907560"/>
            </a:xfrm>
            <a:prstGeom prst="rect">
              <a:avLst/>
            </a:prstGeom>
            <a:solidFill>
              <a:srgbClr val="8db899"/>
            </a:solidFill>
            <a:ln w="17280">
              <a:solidFill>
                <a:srgbClr val="ffffff"/>
              </a:solidFill>
              <a:round/>
            </a:ln>
          </p:spPr>
          <p:style>
            <a:lnRef idx="0"/>
            <a:fillRef idx="0"/>
            <a:effectRef idx="0"/>
            <a:fontRef idx="minor"/>
          </p:style>
          <p:txBody>
            <a:bodyPr lIns="53280" rIns="53280" tIns="53280" bIns="53280" anchor="ctr">
              <a:noAutofit/>
            </a:bodyPr>
            <a:p>
              <a:pPr algn="ctr">
                <a:lnSpc>
                  <a:spcPct val="90000"/>
                </a:lnSpc>
                <a:spcAft>
                  <a:spcPts val="490"/>
                </a:spcAft>
                <a:tabLst>
                  <a:tab algn="l" pos="0"/>
                </a:tabLst>
              </a:pPr>
              <a:r>
                <a:rPr b="0" lang="en-GB" sz="1400" spc="-1" strike="noStrike">
                  <a:solidFill>
                    <a:srgbClr val="ffffff"/>
                  </a:solidFill>
                  <a:latin typeface="Century Schoolbook"/>
                </a:rPr>
                <a:t>What has happened to the woman in the last two lines?</a:t>
              </a:r>
              <a:endParaRPr b="0" lang="en-GB" sz="1400" spc="-1" strike="noStrike">
                <a:latin typeface="Gill Sans MT"/>
              </a:endParaRPr>
            </a:p>
          </p:txBody>
        </p:sp>
        <p:sp>
          <p:nvSpPr>
            <p:cNvPr id="587" name="CustomShape 14"/>
            <p:cNvSpPr/>
            <p:nvPr/>
          </p:nvSpPr>
          <p:spPr>
            <a:xfrm>
              <a:off x="7561440" y="2797920"/>
              <a:ext cx="2017800" cy="907560"/>
            </a:xfrm>
            <a:prstGeom prst="rect">
              <a:avLst/>
            </a:prstGeom>
            <a:solidFill>
              <a:srgbClr val="8cb891"/>
            </a:solidFill>
            <a:ln w="17280">
              <a:solidFill>
                <a:srgbClr val="ffffff"/>
              </a:solidFill>
              <a:round/>
            </a:ln>
          </p:spPr>
          <p:style>
            <a:lnRef idx="0"/>
            <a:fillRef idx="0"/>
            <a:effectRef idx="0"/>
            <a:fontRef idx="minor"/>
          </p:style>
          <p:txBody>
            <a:bodyPr lIns="53280" rIns="53280" tIns="53280" bIns="53280" anchor="ctr">
              <a:noAutofit/>
            </a:bodyPr>
            <a:p>
              <a:pPr algn="ctr">
                <a:lnSpc>
                  <a:spcPct val="90000"/>
                </a:lnSpc>
                <a:spcAft>
                  <a:spcPts val="490"/>
                </a:spcAft>
                <a:tabLst>
                  <a:tab algn="l" pos="0"/>
                </a:tabLst>
              </a:pPr>
              <a:r>
                <a:rPr b="0" lang="en-GB" sz="1400" spc="-1" strike="noStrike">
                  <a:solidFill>
                    <a:srgbClr val="ffffff"/>
                  </a:solidFill>
                  <a:latin typeface="Century Schoolbook"/>
                </a:rPr>
                <a:t>What tone does the poem have? Which words reveal this tone? Are any words repeated? Why?</a:t>
              </a:r>
              <a:endParaRPr b="0" lang="en-GB" sz="1400" spc="-1" strike="noStrike">
                <a:latin typeface="Gill Sans MT"/>
              </a:endParaRPr>
            </a:p>
          </p:txBody>
        </p:sp>
        <p:sp>
          <p:nvSpPr>
            <p:cNvPr id="588" name="CustomShape 15"/>
            <p:cNvSpPr/>
            <p:nvPr/>
          </p:nvSpPr>
          <p:spPr>
            <a:xfrm>
              <a:off x="902160" y="3857040"/>
              <a:ext cx="2017800" cy="907920"/>
            </a:xfrm>
            <a:prstGeom prst="rect">
              <a:avLst/>
            </a:prstGeom>
            <a:solidFill>
              <a:srgbClr val="8fb88b"/>
            </a:solidFill>
            <a:ln w="17280">
              <a:solidFill>
                <a:srgbClr val="ffffff"/>
              </a:solidFill>
              <a:round/>
            </a:ln>
          </p:spPr>
          <p:style>
            <a:lnRef idx="0"/>
            <a:fillRef idx="0"/>
            <a:effectRef idx="0"/>
            <a:fontRef idx="minor"/>
          </p:style>
          <p:txBody>
            <a:bodyPr lIns="53280" rIns="53280" tIns="53280" bIns="53280" anchor="ctr">
              <a:noAutofit/>
            </a:bodyPr>
            <a:p>
              <a:pPr algn="ctr">
                <a:lnSpc>
                  <a:spcPct val="90000"/>
                </a:lnSpc>
                <a:spcAft>
                  <a:spcPts val="490"/>
                </a:spcAft>
                <a:tabLst>
                  <a:tab algn="l" pos="0"/>
                </a:tabLst>
              </a:pPr>
              <a:r>
                <a:rPr b="0" lang="en-GB" sz="1400" spc="-1" strike="noStrike">
                  <a:solidFill>
                    <a:srgbClr val="ffffff"/>
                  </a:solidFill>
                  <a:latin typeface="Century Schoolbook"/>
                </a:rPr>
                <a:t>What do you think is the main theme or the central message of the poem?</a:t>
              </a:r>
              <a:endParaRPr b="0" lang="en-GB" sz="1400" spc="-1" strike="noStrike">
                <a:latin typeface="Gill Sans MT"/>
              </a:endParaRPr>
            </a:p>
          </p:txBody>
        </p:sp>
        <p:sp>
          <p:nvSpPr>
            <p:cNvPr id="589" name="CustomShape 16"/>
            <p:cNvSpPr/>
            <p:nvPr/>
          </p:nvSpPr>
          <p:spPr>
            <a:xfrm>
              <a:off x="3121920" y="3857040"/>
              <a:ext cx="2017440" cy="907920"/>
            </a:xfrm>
            <a:prstGeom prst="rect">
              <a:avLst/>
            </a:prstGeom>
            <a:solidFill>
              <a:srgbClr val="97b78b"/>
            </a:solidFill>
            <a:ln w="17280">
              <a:solidFill>
                <a:srgbClr val="ffffff"/>
              </a:solidFill>
              <a:round/>
            </a:ln>
          </p:spPr>
          <p:style>
            <a:lnRef idx="0"/>
            <a:fillRef idx="0"/>
            <a:effectRef idx="0"/>
            <a:fontRef idx="minor"/>
          </p:style>
          <p:txBody>
            <a:bodyPr lIns="53280" rIns="53280" tIns="53280" bIns="53280" anchor="ctr">
              <a:noAutofit/>
            </a:bodyPr>
            <a:p>
              <a:pPr algn="ctr">
                <a:lnSpc>
                  <a:spcPct val="90000"/>
                </a:lnSpc>
                <a:spcAft>
                  <a:spcPts val="490"/>
                </a:spcAft>
                <a:tabLst>
                  <a:tab algn="l" pos="0"/>
                </a:tabLst>
              </a:pPr>
              <a:r>
                <a:rPr b="0" lang="en-GB" sz="1400" spc="-1" strike="noStrike">
                  <a:solidFill>
                    <a:srgbClr val="ffffff"/>
                  </a:solidFill>
                  <a:latin typeface="Century Schoolbook"/>
                </a:rPr>
                <a:t>Are there any images that help the poet communicate certain ideas?</a:t>
              </a:r>
              <a:endParaRPr b="0" lang="en-GB" sz="1400" spc="-1" strike="noStrike">
                <a:latin typeface="Gill Sans MT"/>
              </a:endParaRPr>
            </a:p>
          </p:txBody>
        </p:sp>
        <p:sp>
          <p:nvSpPr>
            <p:cNvPr id="590" name="CustomShape 17"/>
            <p:cNvSpPr/>
            <p:nvPr/>
          </p:nvSpPr>
          <p:spPr>
            <a:xfrm>
              <a:off x="5342040" y="3857040"/>
              <a:ext cx="2017440" cy="907920"/>
            </a:xfrm>
            <a:prstGeom prst="rect">
              <a:avLst/>
            </a:prstGeom>
            <a:solidFill>
              <a:srgbClr val="9fb78a"/>
            </a:solidFill>
            <a:ln w="17280">
              <a:solidFill>
                <a:srgbClr val="ffffff"/>
              </a:solidFill>
              <a:round/>
            </a:ln>
          </p:spPr>
          <p:style>
            <a:lnRef idx="0"/>
            <a:fillRef idx="0"/>
            <a:effectRef idx="0"/>
            <a:fontRef idx="minor"/>
          </p:style>
          <p:txBody>
            <a:bodyPr lIns="53280" rIns="53280" tIns="53280" bIns="53280" anchor="ctr">
              <a:noAutofit/>
            </a:bodyPr>
            <a:p>
              <a:pPr algn="ctr">
                <a:lnSpc>
                  <a:spcPct val="90000"/>
                </a:lnSpc>
                <a:spcAft>
                  <a:spcPts val="490"/>
                </a:spcAft>
                <a:tabLst>
                  <a:tab algn="l" pos="0"/>
                </a:tabLst>
              </a:pPr>
              <a:r>
                <a:rPr b="0" lang="en-GB" sz="1400" spc="-1" strike="noStrike">
                  <a:solidFill>
                    <a:srgbClr val="ffffff"/>
                  </a:solidFill>
                  <a:latin typeface="Century Schoolbook"/>
                </a:rPr>
                <a:t>Is there any rhythm or rhyme that contributes to the overall effect of the poem?</a:t>
              </a:r>
              <a:endParaRPr b="0" lang="en-GB" sz="1400" spc="-1" strike="noStrike">
                <a:latin typeface="Gill Sans MT"/>
              </a:endParaRPr>
            </a:p>
          </p:txBody>
        </p:sp>
        <p:sp>
          <p:nvSpPr>
            <p:cNvPr id="591" name="CustomShape 18"/>
            <p:cNvSpPr/>
            <p:nvPr/>
          </p:nvSpPr>
          <p:spPr>
            <a:xfrm>
              <a:off x="7561440" y="3857040"/>
              <a:ext cx="2017800" cy="907920"/>
            </a:xfrm>
            <a:prstGeom prst="rect">
              <a:avLst/>
            </a:prstGeom>
            <a:solidFill>
              <a:srgbClr val="a7b789"/>
            </a:solidFill>
            <a:ln w="17280">
              <a:solidFill>
                <a:srgbClr val="ffffff"/>
              </a:solidFill>
              <a:round/>
            </a:ln>
          </p:spPr>
          <p:style>
            <a:lnRef idx="0"/>
            <a:fillRef idx="0"/>
            <a:effectRef idx="0"/>
            <a:fontRef idx="minor"/>
          </p:style>
          <p:txBody>
            <a:bodyPr lIns="53280" rIns="53280" tIns="53280" bIns="53280" anchor="ctr">
              <a:noAutofit/>
            </a:bodyPr>
            <a:p>
              <a:pPr algn="ctr">
                <a:lnSpc>
                  <a:spcPct val="90000"/>
                </a:lnSpc>
                <a:spcAft>
                  <a:spcPts val="490"/>
                </a:spcAft>
                <a:tabLst>
                  <a:tab algn="l" pos="0"/>
                </a:tabLst>
              </a:pPr>
              <a:r>
                <a:rPr b="0" lang="en-GB" sz="1400" spc="-1" strike="noStrike">
                  <a:solidFill>
                    <a:srgbClr val="ffffff"/>
                  </a:solidFill>
                  <a:latin typeface="Century Schoolbook"/>
                </a:rPr>
                <a:t>What is the  overall structure of the poem and does it add anything to the effect of the poem?</a:t>
              </a:r>
              <a:endParaRPr b="0" lang="en-GB" sz="1400" spc="-1" strike="noStrike">
                <a:latin typeface="Gill Sans MT"/>
              </a:endParaRPr>
            </a:p>
          </p:txBody>
        </p:sp>
      </p:grpSp>
    </p:spTree>
  </p:cSld>
  <mc:AlternateContent>
    <mc:Choice Requires="p14">
      <p:transition spd="slow" p14:dur="2000"/>
    </mc:Choice>
    <mc:Fallback>
      <p:transition spd="slow"/>
    </mc:Fallback>
  </mc:AlternateContent>
</p:sld>
</file>

<file path=ppt/slides/slide6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2" name="CustomShape 1"/>
          <p:cNvSpPr/>
          <p:nvPr/>
        </p:nvSpPr>
        <p:spPr>
          <a:xfrm>
            <a:off x="0" y="360"/>
            <a:ext cx="3352680" cy="5669640"/>
          </a:xfrm>
          <a:prstGeom prst="rect">
            <a:avLst/>
          </a:prstGeom>
          <a:solidFill>
            <a:srgbClr val="6f6f74"/>
          </a:solidFill>
          <a:ln>
            <a:noFill/>
          </a:ln>
        </p:spPr>
        <p:style>
          <a:lnRef idx="0"/>
          <a:fillRef idx="0"/>
          <a:effectRef idx="0"/>
          <a:fontRef idx="minor"/>
        </p:style>
      </p:sp>
      <p:sp>
        <p:nvSpPr>
          <p:cNvPr id="593" name="CustomShape 2"/>
          <p:cNvSpPr/>
          <p:nvPr/>
        </p:nvSpPr>
        <p:spPr>
          <a:xfrm>
            <a:off x="9336600" y="360"/>
            <a:ext cx="755640" cy="5669640"/>
          </a:xfrm>
          <a:prstGeom prst="rect">
            <a:avLst/>
          </a:prstGeom>
          <a:solidFill>
            <a:srgbClr val="343437"/>
          </a:solidFill>
          <a:ln w="14040">
            <a:noFill/>
          </a:ln>
        </p:spPr>
        <p:style>
          <a:lnRef idx="0"/>
          <a:fillRef idx="0"/>
          <a:effectRef idx="0"/>
          <a:fontRef idx="minor"/>
        </p:style>
      </p:sp>
      <p:sp>
        <p:nvSpPr>
          <p:cNvPr id="594" name="TextShape 3"/>
          <p:cNvSpPr txBox="1"/>
          <p:nvPr/>
        </p:nvSpPr>
        <p:spPr>
          <a:xfrm>
            <a:off x="467640" y="690840"/>
            <a:ext cx="2247480" cy="4285440"/>
          </a:xfrm>
          <a:prstGeom prst="rect">
            <a:avLst/>
          </a:prstGeom>
          <a:noFill/>
          <a:ln>
            <a:noFill/>
          </a:ln>
        </p:spPr>
        <p:txBody>
          <a:bodyPr anchor="ctr">
            <a:normAutofit/>
          </a:bodyPr>
          <a:p>
            <a:pPr>
              <a:lnSpc>
                <a:spcPct val="90000"/>
              </a:lnSpc>
            </a:pPr>
            <a:r>
              <a:rPr b="0" lang="en-GB" sz="3100" spc="-52" strike="noStrike">
                <a:solidFill>
                  <a:srgbClr val="ffffff"/>
                </a:solidFill>
                <a:latin typeface="Century Schoolbook"/>
              </a:rPr>
              <a:t>Some possible answers</a:t>
            </a:r>
            <a:endParaRPr b="0" lang="en-US" sz="3100" spc="-1" strike="noStrike">
              <a:solidFill>
                <a:srgbClr val="000000"/>
              </a:solidFill>
              <a:latin typeface="Century Schoolbook"/>
            </a:endParaRPr>
          </a:p>
        </p:txBody>
      </p:sp>
      <p:grpSp>
        <p:nvGrpSpPr>
          <p:cNvPr id="595" name="Group 4"/>
          <p:cNvGrpSpPr/>
          <p:nvPr/>
        </p:nvGrpSpPr>
        <p:grpSpPr>
          <a:xfrm>
            <a:off x="3352320" y="451080"/>
            <a:ext cx="5983560" cy="4986720"/>
            <a:chOff x="3352320" y="451080"/>
            <a:chExt cx="5983560" cy="4986720"/>
          </a:xfrm>
        </p:grpSpPr>
        <p:sp>
          <p:nvSpPr>
            <p:cNvPr id="596" name="CustomShape 5"/>
            <p:cNvSpPr/>
            <p:nvPr/>
          </p:nvSpPr>
          <p:spPr>
            <a:xfrm>
              <a:off x="3352680" y="451080"/>
              <a:ext cx="5983200" cy="4986720"/>
            </a:xfrm>
            <a:prstGeom prst="rect">
              <a:avLst/>
            </a:prstGeom>
            <a:noFill/>
            <a:ln>
              <a:noFill/>
            </a:ln>
          </p:spPr>
          <p:style>
            <a:lnRef idx="0"/>
            <a:fillRef idx="0"/>
            <a:effectRef idx="0"/>
            <a:fontRef idx="minor"/>
          </p:style>
        </p:sp>
        <p:sp>
          <p:nvSpPr>
            <p:cNvPr id="597" name="Line 6"/>
            <p:cNvSpPr/>
            <p:nvPr/>
          </p:nvSpPr>
          <p:spPr>
            <a:xfrm>
              <a:off x="3352320" y="453240"/>
              <a:ext cx="5983560" cy="0"/>
            </a:xfrm>
            <a:prstGeom prst="line">
              <a:avLst/>
            </a:prstGeom>
            <a:ln w="14040">
              <a:solidFill>
                <a:srgbClr val="6f6f74"/>
              </a:solidFill>
              <a:round/>
            </a:ln>
          </p:spPr>
          <p:style>
            <a:lnRef idx="0"/>
            <a:fillRef idx="0"/>
            <a:effectRef idx="0"/>
            <a:fontRef idx="minor"/>
          </p:style>
        </p:sp>
        <p:sp>
          <p:nvSpPr>
            <p:cNvPr id="598" name="CustomShape 7"/>
            <p:cNvSpPr/>
            <p:nvPr/>
          </p:nvSpPr>
          <p:spPr>
            <a:xfrm>
              <a:off x="3352680" y="453240"/>
              <a:ext cx="5983200" cy="830160"/>
            </a:xfrm>
            <a:prstGeom prst="rect">
              <a:avLst/>
            </a:prstGeom>
            <a:noFill/>
            <a:ln>
              <a:noFill/>
            </a:ln>
          </p:spPr>
          <p:style>
            <a:lnRef idx="0"/>
            <a:fillRef idx="0"/>
            <a:effectRef idx="0"/>
            <a:fontRef idx="minor"/>
          </p:style>
          <p:txBody>
            <a:bodyPr lIns="60840" rIns="60840" tIns="60840" bIns="60840">
              <a:noAutofit/>
            </a:bodyPr>
            <a:p>
              <a:pPr>
                <a:lnSpc>
                  <a:spcPct val="90000"/>
                </a:lnSpc>
                <a:spcAft>
                  <a:spcPts val="561"/>
                </a:spcAft>
                <a:tabLst>
                  <a:tab algn="l" pos="0"/>
                </a:tabLst>
              </a:pPr>
              <a:r>
                <a:rPr b="0" lang="en-US" sz="1600" spc="-1" strike="noStrike">
                  <a:solidFill>
                    <a:srgbClr val="000000"/>
                  </a:solidFill>
                  <a:latin typeface="Century Schoolbook"/>
                </a:rPr>
                <a:t>The speaker is the woman who dreams they are a ‘Maiden Queen.’ She was manipulative as she used weeping to keep the angel with her but the angel was not deceived or seduced by this ‘witless’ weeping.</a:t>
              </a:r>
              <a:endParaRPr b="0" lang="en-GB" sz="1600" spc="-1" strike="noStrike">
                <a:latin typeface="Gill Sans MT"/>
              </a:endParaRPr>
            </a:p>
          </p:txBody>
        </p:sp>
        <p:sp>
          <p:nvSpPr>
            <p:cNvPr id="599" name="Line 8"/>
            <p:cNvSpPr/>
            <p:nvPr/>
          </p:nvSpPr>
          <p:spPr>
            <a:xfrm>
              <a:off x="3352320" y="1283400"/>
              <a:ext cx="5983560" cy="0"/>
            </a:xfrm>
            <a:prstGeom prst="line">
              <a:avLst/>
            </a:prstGeom>
            <a:ln w="14040">
              <a:solidFill>
                <a:srgbClr val="6f6f74"/>
              </a:solidFill>
              <a:round/>
            </a:ln>
          </p:spPr>
          <p:style>
            <a:lnRef idx="0"/>
            <a:fillRef idx="0"/>
            <a:effectRef idx="0"/>
            <a:fontRef idx="minor"/>
          </p:style>
        </p:sp>
        <p:sp>
          <p:nvSpPr>
            <p:cNvPr id="600" name="CustomShape 9"/>
            <p:cNvSpPr/>
            <p:nvPr/>
          </p:nvSpPr>
          <p:spPr>
            <a:xfrm>
              <a:off x="3352680" y="1283760"/>
              <a:ext cx="5983200" cy="830160"/>
            </a:xfrm>
            <a:prstGeom prst="rect">
              <a:avLst/>
            </a:prstGeom>
            <a:noFill/>
            <a:ln>
              <a:noFill/>
            </a:ln>
          </p:spPr>
          <p:style>
            <a:lnRef idx="0"/>
            <a:fillRef idx="0"/>
            <a:effectRef idx="0"/>
            <a:fontRef idx="minor"/>
          </p:style>
          <p:txBody>
            <a:bodyPr lIns="60840" rIns="60840" tIns="60840" bIns="60840">
              <a:noAutofit/>
            </a:bodyPr>
            <a:p>
              <a:pPr>
                <a:lnSpc>
                  <a:spcPct val="90000"/>
                </a:lnSpc>
                <a:spcAft>
                  <a:spcPts val="561"/>
                </a:spcAft>
                <a:tabLst>
                  <a:tab algn="l" pos="0"/>
                </a:tabLst>
              </a:pPr>
              <a:r>
                <a:rPr b="0" lang="en-AU" sz="1600" spc="-1" strike="noStrike">
                  <a:solidFill>
                    <a:srgbClr val="000000"/>
                  </a:solidFill>
                  <a:latin typeface="Century Schoolbook"/>
                </a:rPr>
                <a:t>‘</a:t>
              </a:r>
              <a:r>
                <a:rPr b="0" lang="en-AU" sz="1600" spc="-1" strike="noStrike">
                  <a:solidFill>
                    <a:srgbClr val="000000"/>
                  </a:solidFill>
                  <a:latin typeface="Century Schoolbook"/>
                </a:rPr>
                <a:t>Hearts delight’ may mean that which is infinitely precious to her.  In this case it may be the joy of his presence with her. </a:t>
              </a:r>
              <a:endParaRPr b="0" lang="en-GB" sz="1600" spc="-1" strike="noStrike">
                <a:latin typeface="Gill Sans MT"/>
              </a:endParaRPr>
            </a:p>
          </p:txBody>
        </p:sp>
        <p:sp>
          <p:nvSpPr>
            <p:cNvPr id="601" name="Line 10"/>
            <p:cNvSpPr/>
            <p:nvPr/>
          </p:nvSpPr>
          <p:spPr>
            <a:xfrm>
              <a:off x="3352320" y="2113920"/>
              <a:ext cx="5983560" cy="0"/>
            </a:xfrm>
            <a:prstGeom prst="line">
              <a:avLst/>
            </a:prstGeom>
            <a:ln w="14040">
              <a:solidFill>
                <a:srgbClr val="6f6f74"/>
              </a:solidFill>
              <a:round/>
            </a:ln>
          </p:spPr>
          <p:style>
            <a:lnRef idx="0"/>
            <a:fillRef idx="0"/>
            <a:effectRef idx="0"/>
            <a:fontRef idx="minor"/>
          </p:style>
        </p:sp>
        <p:sp>
          <p:nvSpPr>
            <p:cNvPr id="602" name="CustomShape 11"/>
            <p:cNvSpPr/>
            <p:nvPr/>
          </p:nvSpPr>
          <p:spPr>
            <a:xfrm>
              <a:off x="3352680" y="2114280"/>
              <a:ext cx="5983200" cy="830160"/>
            </a:xfrm>
            <a:prstGeom prst="rect">
              <a:avLst/>
            </a:prstGeom>
            <a:noFill/>
            <a:ln>
              <a:noFill/>
            </a:ln>
          </p:spPr>
          <p:style>
            <a:lnRef idx="0"/>
            <a:fillRef idx="0"/>
            <a:effectRef idx="0"/>
            <a:fontRef idx="minor"/>
          </p:style>
          <p:txBody>
            <a:bodyPr lIns="60840" rIns="60840" tIns="60840" bIns="60840">
              <a:noAutofit/>
            </a:bodyPr>
            <a:p>
              <a:pPr>
                <a:lnSpc>
                  <a:spcPct val="90000"/>
                </a:lnSpc>
                <a:spcAft>
                  <a:spcPts val="561"/>
                </a:spcAft>
                <a:tabLst>
                  <a:tab algn="l" pos="0"/>
                </a:tabLst>
              </a:pPr>
              <a:r>
                <a:rPr b="0" lang="en-AU" sz="1600" spc="-1" strike="noStrike">
                  <a:solidFill>
                    <a:srgbClr val="000000"/>
                  </a:solidFill>
                  <a:latin typeface="Century Schoolbook"/>
                </a:rPr>
                <a:t>The angel fled because the maiden queen hid from him her ‘heart’s delight.’ Maybe it could be she refused to allow the angel to see the delight she found in his presence and his ministering to her in love. </a:t>
              </a:r>
              <a:endParaRPr b="0" lang="en-GB" sz="1600" spc="-1" strike="noStrike">
                <a:latin typeface="Gill Sans MT"/>
              </a:endParaRPr>
            </a:p>
          </p:txBody>
        </p:sp>
        <p:sp>
          <p:nvSpPr>
            <p:cNvPr id="603" name="Line 12"/>
            <p:cNvSpPr/>
            <p:nvPr/>
          </p:nvSpPr>
          <p:spPr>
            <a:xfrm>
              <a:off x="3352320" y="2944440"/>
              <a:ext cx="5983560" cy="0"/>
            </a:xfrm>
            <a:prstGeom prst="line">
              <a:avLst/>
            </a:prstGeom>
            <a:ln w="14040">
              <a:solidFill>
                <a:srgbClr val="6f6f74"/>
              </a:solidFill>
              <a:round/>
            </a:ln>
          </p:spPr>
          <p:style>
            <a:lnRef idx="0"/>
            <a:fillRef idx="0"/>
            <a:effectRef idx="0"/>
            <a:fontRef idx="minor"/>
          </p:style>
        </p:sp>
        <p:sp>
          <p:nvSpPr>
            <p:cNvPr id="604" name="CustomShape 13"/>
            <p:cNvSpPr/>
            <p:nvPr/>
          </p:nvSpPr>
          <p:spPr>
            <a:xfrm>
              <a:off x="3352680" y="2944440"/>
              <a:ext cx="5983200" cy="830160"/>
            </a:xfrm>
            <a:prstGeom prst="rect">
              <a:avLst/>
            </a:prstGeom>
            <a:noFill/>
            <a:ln>
              <a:noFill/>
            </a:ln>
          </p:spPr>
          <p:style>
            <a:lnRef idx="0"/>
            <a:fillRef idx="0"/>
            <a:effectRef idx="0"/>
            <a:fontRef idx="minor"/>
          </p:style>
          <p:txBody>
            <a:bodyPr lIns="60840" rIns="60840" tIns="60840" bIns="60840">
              <a:noAutofit/>
            </a:bodyPr>
            <a:p>
              <a:pPr>
                <a:lnSpc>
                  <a:spcPct val="90000"/>
                </a:lnSpc>
                <a:spcAft>
                  <a:spcPts val="561"/>
                </a:spcAft>
                <a:tabLst>
                  <a:tab algn="l" pos="0"/>
                </a:tabLst>
              </a:pPr>
              <a:r>
                <a:rPr b="0" lang="en-AU" sz="1600" spc="-1" strike="noStrike">
                  <a:solidFill>
                    <a:srgbClr val="000000"/>
                  </a:solidFill>
                  <a:latin typeface="Century Schoolbook"/>
                </a:rPr>
                <a:t>Red could be a symbol of love or passion. </a:t>
              </a:r>
              <a:endParaRPr b="0" lang="en-GB" sz="1600" spc="-1" strike="noStrike">
                <a:latin typeface="Gill Sans MT"/>
              </a:endParaRPr>
            </a:p>
          </p:txBody>
        </p:sp>
        <p:sp>
          <p:nvSpPr>
            <p:cNvPr id="605" name="Line 14"/>
            <p:cNvSpPr/>
            <p:nvPr/>
          </p:nvSpPr>
          <p:spPr>
            <a:xfrm>
              <a:off x="3352320" y="3774600"/>
              <a:ext cx="5983560" cy="0"/>
            </a:xfrm>
            <a:prstGeom prst="line">
              <a:avLst/>
            </a:prstGeom>
            <a:ln w="14040">
              <a:solidFill>
                <a:srgbClr val="6f6f74"/>
              </a:solidFill>
              <a:round/>
            </a:ln>
          </p:spPr>
          <p:style>
            <a:lnRef idx="0"/>
            <a:fillRef idx="0"/>
            <a:effectRef idx="0"/>
            <a:fontRef idx="minor"/>
          </p:style>
        </p:sp>
        <p:sp>
          <p:nvSpPr>
            <p:cNvPr id="606" name="CustomShape 15"/>
            <p:cNvSpPr/>
            <p:nvPr/>
          </p:nvSpPr>
          <p:spPr>
            <a:xfrm>
              <a:off x="3352680" y="3774960"/>
              <a:ext cx="5983200" cy="830160"/>
            </a:xfrm>
            <a:prstGeom prst="rect">
              <a:avLst/>
            </a:prstGeom>
            <a:noFill/>
            <a:ln>
              <a:noFill/>
            </a:ln>
          </p:spPr>
          <p:style>
            <a:lnRef idx="0"/>
            <a:fillRef idx="0"/>
            <a:effectRef idx="0"/>
            <a:fontRef idx="minor"/>
          </p:style>
          <p:txBody>
            <a:bodyPr lIns="60840" rIns="60840" tIns="60840" bIns="60840">
              <a:noAutofit/>
            </a:bodyPr>
            <a:p>
              <a:pPr>
                <a:lnSpc>
                  <a:spcPct val="90000"/>
                </a:lnSpc>
                <a:spcAft>
                  <a:spcPts val="561"/>
                </a:spcAft>
                <a:tabLst>
                  <a:tab algn="l" pos="0"/>
                </a:tabLst>
              </a:pPr>
              <a:r>
                <a:rPr b="0" lang="en-AU" sz="1600" spc="-1" strike="noStrike">
                  <a:solidFill>
                    <a:srgbClr val="000000"/>
                  </a:solidFill>
                  <a:latin typeface="Century Schoolbook"/>
                </a:rPr>
                <a:t>In the last two lines of the poem, the woman has grown old since ‘grey hairs’ were on her head.  It also says that the time of her ‘youth had fled’ which clearly indicates that she is not young anymore</a:t>
              </a:r>
              <a:endParaRPr b="0" lang="en-GB" sz="1600" spc="-1" strike="noStrike">
                <a:latin typeface="Gill Sans MT"/>
              </a:endParaRPr>
            </a:p>
          </p:txBody>
        </p:sp>
        <p:sp>
          <p:nvSpPr>
            <p:cNvPr id="607" name="Line 16"/>
            <p:cNvSpPr/>
            <p:nvPr/>
          </p:nvSpPr>
          <p:spPr>
            <a:xfrm>
              <a:off x="3352320" y="4605120"/>
              <a:ext cx="5983560" cy="0"/>
            </a:xfrm>
            <a:prstGeom prst="line">
              <a:avLst/>
            </a:prstGeom>
            <a:ln w="14040">
              <a:solidFill>
                <a:srgbClr val="6f6f74"/>
              </a:solidFill>
              <a:round/>
            </a:ln>
          </p:spPr>
          <p:style>
            <a:lnRef idx="0"/>
            <a:fillRef idx="0"/>
            <a:effectRef idx="0"/>
            <a:fontRef idx="minor"/>
          </p:style>
        </p:sp>
        <p:sp>
          <p:nvSpPr>
            <p:cNvPr id="608" name="CustomShape 17"/>
            <p:cNvSpPr/>
            <p:nvPr/>
          </p:nvSpPr>
          <p:spPr>
            <a:xfrm>
              <a:off x="3352680" y="4605480"/>
              <a:ext cx="5983200" cy="830160"/>
            </a:xfrm>
            <a:prstGeom prst="rect">
              <a:avLst/>
            </a:prstGeom>
            <a:noFill/>
            <a:ln>
              <a:noFill/>
            </a:ln>
          </p:spPr>
          <p:style>
            <a:lnRef idx="0"/>
            <a:fillRef idx="0"/>
            <a:effectRef idx="0"/>
            <a:fontRef idx="minor"/>
          </p:style>
          <p:txBody>
            <a:bodyPr lIns="60840" rIns="60840" tIns="60840" bIns="60840">
              <a:noAutofit/>
            </a:bodyPr>
            <a:p>
              <a:pPr>
                <a:lnSpc>
                  <a:spcPct val="90000"/>
                </a:lnSpc>
                <a:spcAft>
                  <a:spcPts val="561"/>
                </a:spcAft>
                <a:tabLst>
                  <a:tab algn="l" pos="0"/>
                </a:tabLst>
              </a:pPr>
              <a:r>
                <a:rPr b="0" lang="en-US" sz="1600" spc="-1" strike="noStrike">
                  <a:solidFill>
                    <a:srgbClr val="000000"/>
                  </a:solidFill>
                  <a:latin typeface="Century Schoolbook"/>
                </a:rPr>
                <a:t>There are two lines repeated in the second stanza. ‘</a:t>
              </a:r>
              <a:r>
                <a:rPr b="0" lang="en-AU" sz="1600" spc="-1" strike="noStrike">
                  <a:solidFill>
                    <a:srgbClr val="000000"/>
                  </a:solidFill>
                  <a:latin typeface="Century Schoolbook"/>
                </a:rPr>
                <a:t>And I wept both day and night’ is repeated again, emphasising the excessive weeping that she is using to keep the angel attending to her.</a:t>
              </a:r>
              <a:endParaRPr b="0" lang="en-GB" sz="1600" spc="-1" strike="noStrike">
                <a:latin typeface="Gill Sans MT"/>
              </a:endParaRPr>
            </a:p>
          </p:txBody>
        </p:sp>
      </p:grpSp>
    </p:spTree>
  </p:cSld>
  <mc:AlternateContent>
    <mc:Choice Requires="p14">
      <p:transition spd="slow" p14:dur="2000"/>
    </mc:Choice>
    <mc:Fallback>
      <p:transition spd="slow"/>
    </mc:Fallback>
  </mc:AlternateContent>
</p:sld>
</file>

<file path=ppt/slides/slide6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9" name="TextShape 1"/>
          <p:cNvSpPr txBox="1"/>
          <p:nvPr/>
        </p:nvSpPr>
        <p:spPr>
          <a:xfrm>
            <a:off x="174960" y="46080"/>
            <a:ext cx="4818240" cy="630360"/>
          </a:xfrm>
          <a:prstGeom prst="rect">
            <a:avLst/>
          </a:prstGeom>
          <a:noFill/>
          <a:ln>
            <a:noFill/>
          </a:ln>
        </p:spPr>
        <p:txBody>
          <a:bodyPr anchor="b">
            <a:normAutofit/>
          </a:bodyPr>
          <a:p>
            <a:pPr>
              <a:lnSpc>
                <a:spcPct val="90000"/>
              </a:lnSpc>
            </a:pPr>
            <a:r>
              <a:rPr b="0" lang="en-GB" sz="2400" spc="-52" strike="noStrike">
                <a:solidFill>
                  <a:srgbClr val="000000"/>
                </a:solidFill>
                <a:latin typeface="Century Schoolbook"/>
              </a:rPr>
              <a:t>Answers continued</a:t>
            </a:r>
            <a:endParaRPr b="0" lang="en-US" sz="2400" spc="-1" strike="noStrike">
              <a:solidFill>
                <a:srgbClr val="000000"/>
              </a:solidFill>
              <a:latin typeface="Century Schoolbook"/>
            </a:endParaRPr>
          </a:p>
        </p:txBody>
      </p:sp>
      <p:sp>
        <p:nvSpPr>
          <p:cNvPr id="610" name="TextShape 2"/>
          <p:cNvSpPr txBox="1"/>
          <p:nvPr/>
        </p:nvSpPr>
        <p:spPr>
          <a:xfrm>
            <a:off x="174960" y="837360"/>
            <a:ext cx="9051840" cy="4710240"/>
          </a:xfrm>
          <a:prstGeom prst="rect">
            <a:avLst/>
          </a:prstGeom>
          <a:noFill/>
          <a:ln>
            <a:noFill/>
          </a:ln>
        </p:spPr>
        <p:txBody>
          <a:bodyPr>
            <a:normAutofit fontScale="56000"/>
          </a:bodyPr>
          <a:p>
            <a:pPr marL="182880" indent="-182520">
              <a:lnSpc>
                <a:spcPct val="95000"/>
              </a:lnSpc>
              <a:spcBef>
                <a:spcPts val="1400"/>
              </a:spcBef>
              <a:spcAft>
                <a:spcPts val="201"/>
              </a:spcAft>
              <a:buClr>
                <a:srgbClr val="6f6f74"/>
              </a:buClr>
              <a:buSzPct val="80000"/>
              <a:buFont typeface="Arial"/>
              <a:buChar char="•"/>
            </a:pPr>
            <a:r>
              <a:rPr b="0" lang="en-US" sz="1800" spc="9" strike="noStrike">
                <a:solidFill>
                  <a:srgbClr val="000000"/>
                </a:solidFill>
                <a:latin typeface="Century Schoolbook"/>
              </a:rPr>
              <a:t>One central theme is the effect on our openness to the spiritual world, if we become self-sufficient. The woman as a child was aware of the angel’s presence with her and benefitted from his care of her.  As time passed, she shared less with him and progressively hardened herself by arming her fears without the angels help. When he came again when she was older, it was ‘in vain’ as she was used to surviving on her own.</a:t>
            </a:r>
            <a:endParaRPr b="0" lang="en-US" sz="1800" spc="9" strike="noStrike">
              <a:solidFill>
                <a:srgbClr val="000000"/>
              </a:solidFill>
              <a:latin typeface="Century Schoolbook"/>
            </a:endParaRPr>
          </a:p>
          <a:p>
            <a:pPr marL="182880" indent="-182520">
              <a:lnSpc>
                <a:spcPct val="95000"/>
              </a:lnSpc>
              <a:spcBef>
                <a:spcPts val="1400"/>
              </a:spcBef>
              <a:spcAft>
                <a:spcPts val="201"/>
              </a:spcAft>
              <a:buClr>
                <a:srgbClr val="6f6f74"/>
              </a:buClr>
              <a:buSzPct val="80000"/>
              <a:buFont typeface="Arial"/>
              <a:buChar char="•"/>
            </a:pPr>
            <a:r>
              <a:rPr b="0" lang="en-GB" sz="1800" spc="9" strike="noStrike">
                <a:solidFill>
                  <a:srgbClr val="000000"/>
                </a:solidFill>
                <a:latin typeface="Century Schoolbook"/>
              </a:rPr>
              <a:t> </a:t>
            </a:r>
            <a:r>
              <a:rPr b="0" lang="en-US" sz="1800" spc="9" strike="noStrike">
                <a:solidFill>
                  <a:srgbClr val="000000"/>
                </a:solidFill>
                <a:latin typeface="Century Schoolbook"/>
              </a:rPr>
              <a:t>William Blake uses an image of an Angel who has come to offer selfless love and comfort. Angels are considered to be holy and the helpers of men. In Stanza one it indicates that the Maiden Queen is ‘Guarded by an angel mild’ and the angel serves her by wiping her tears away or comforting her. This alludes to the idea that we have guardian angels who watch out for us. </a:t>
            </a:r>
            <a:endParaRPr b="0" lang="en-US" sz="1800" spc="9" strike="noStrike">
              <a:solidFill>
                <a:srgbClr val="000000"/>
              </a:solidFill>
              <a:latin typeface="Century Schoolbook"/>
            </a:endParaRPr>
          </a:p>
          <a:p>
            <a:pPr marL="182880" indent="-182520">
              <a:lnSpc>
                <a:spcPct val="95000"/>
              </a:lnSpc>
              <a:spcBef>
                <a:spcPts val="1400"/>
              </a:spcBef>
              <a:spcAft>
                <a:spcPts val="201"/>
              </a:spcAft>
              <a:buClr>
                <a:srgbClr val="6f6f74"/>
              </a:buClr>
              <a:buSzPct val="80000"/>
              <a:buFont typeface="Arial"/>
              <a:buChar char="•"/>
            </a:pPr>
            <a:r>
              <a:rPr b="0" lang="en-US" sz="1800" spc="9" strike="noStrike">
                <a:solidFill>
                  <a:srgbClr val="000000"/>
                </a:solidFill>
                <a:latin typeface="Century Schoolbook"/>
              </a:rPr>
              <a:t>The other images that are used in the poem are warlike such as when she ‘armd’ her ‘fears with </a:t>
            </a:r>
            <a:r>
              <a:rPr b="0" lang="en-AU" sz="1800" spc="9" strike="noStrike">
                <a:solidFill>
                  <a:srgbClr val="000000"/>
                </a:solidFill>
                <a:latin typeface="Century Schoolbook"/>
              </a:rPr>
              <a:t>ten thousand shields and spears.’ These metaphors communicate that as the woman grows older and gains experience and cynicism; she puts up defences and strengthens herself against any perceived threats.  </a:t>
            </a:r>
            <a:endParaRPr b="0" lang="en-US" sz="1800" spc="9" strike="noStrike">
              <a:solidFill>
                <a:srgbClr val="000000"/>
              </a:solidFill>
              <a:latin typeface="Century Schoolbook"/>
            </a:endParaRPr>
          </a:p>
          <a:p>
            <a:pPr marL="182880" indent="-182520">
              <a:lnSpc>
                <a:spcPct val="95000"/>
              </a:lnSpc>
              <a:spcBef>
                <a:spcPts val="1400"/>
              </a:spcBef>
              <a:spcAft>
                <a:spcPts val="201"/>
              </a:spcAft>
              <a:buClr>
                <a:srgbClr val="6f6f74"/>
              </a:buClr>
              <a:buSzPct val="80000"/>
              <a:buFont typeface="Arial"/>
              <a:buChar char="•"/>
            </a:pPr>
            <a:r>
              <a:rPr b="0" lang="en-AU" sz="1800" spc="9" strike="noStrike">
                <a:solidFill>
                  <a:srgbClr val="000000"/>
                </a:solidFill>
                <a:latin typeface="Century Schoolbook"/>
              </a:rPr>
              <a:t>Images of the Maiden Queen:  Queens are powerful entities with authority. </a:t>
            </a:r>
            <a:endParaRPr b="0" lang="en-US" sz="1800" spc="9" strike="noStrike">
              <a:solidFill>
                <a:srgbClr val="000000"/>
              </a:solidFill>
              <a:latin typeface="Century Schoolbook"/>
            </a:endParaRPr>
          </a:p>
          <a:p>
            <a:pPr marL="182880" indent="-182520">
              <a:lnSpc>
                <a:spcPct val="95000"/>
              </a:lnSpc>
              <a:spcBef>
                <a:spcPts val="1400"/>
              </a:spcBef>
              <a:spcAft>
                <a:spcPts val="201"/>
              </a:spcAft>
              <a:buClr>
                <a:srgbClr val="6f6f74"/>
              </a:buClr>
              <a:buSzPct val="80000"/>
              <a:buFont typeface="Arial"/>
              <a:buChar char="•"/>
            </a:pPr>
            <a:r>
              <a:rPr b="0" lang="en-AU" sz="1800" spc="9" strike="noStrike">
                <a:solidFill>
                  <a:srgbClr val="000000"/>
                </a:solidFill>
                <a:latin typeface="Century Schoolbook"/>
              </a:rPr>
              <a:t>The opening stanza uses the technique of rhetorical questioning. The speaker, who is the maiden queen, is bewildered or perplexed by the dream and hence asks the question about her dream, ‘what can it mean?’</a:t>
            </a:r>
            <a:endParaRPr b="0" lang="en-US" sz="1800" spc="9" strike="noStrike">
              <a:solidFill>
                <a:srgbClr val="000000"/>
              </a:solidFill>
              <a:latin typeface="Century Schoolbook"/>
            </a:endParaRPr>
          </a:p>
          <a:p>
            <a:pPr marL="182880" indent="-182520">
              <a:lnSpc>
                <a:spcPct val="95000"/>
              </a:lnSpc>
              <a:spcBef>
                <a:spcPts val="1400"/>
              </a:spcBef>
              <a:spcAft>
                <a:spcPts val="201"/>
              </a:spcAft>
              <a:buClr>
                <a:srgbClr val="6f6f74"/>
              </a:buClr>
              <a:buSzPct val="80000"/>
              <a:buFont typeface="Arial"/>
              <a:buChar char="•"/>
            </a:pPr>
            <a:r>
              <a:rPr b="0" lang="en-AU" sz="1800" spc="9" strike="noStrike">
                <a:solidFill>
                  <a:srgbClr val="000000"/>
                </a:solidFill>
                <a:latin typeface="Century Schoolbook"/>
              </a:rPr>
              <a:t>Blake uses alliteration in the phrase ‘witless woe’ and this has an unnatural feel to it as it is said, drawing attention to the concocted or excessive weeping of the maiden queen.</a:t>
            </a:r>
            <a:endParaRPr b="0" lang="en-US" sz="1800" spc="9" strike="noStrike">
              <a:solidFill>
                <a:srgbClr val="000000"/>
              </a:solidFill>
              <a:latin typeface="Century Schoolbook"/>
            </a:endParaRPr>
          </a:p>
          <a:p>
            <a:pPr>
              <a:lnSpc>
                <a:spcPct val="95000"/>
              </a:lnSpc>
              <a:spcBef>
                <a:spcPts val="1400"/>
              </a:spcBef>
              <a:spcAft>
                <a:spcPts val="201"/>
              </a:spcAft>
            </a:pPr>
            <a:endParaRPr b="0" lang="en-US" sz="1800" spc="9" strike="noStrike">
              <a:solidFill>
                <a:srgbClr val="000000"/>
              </a:solidFill>
              <a:latin typeface="Century Schoolbook"/>
            </a:endParaRPr>
          </a:p>
          <a:p>
            <a:pPr>
              <a:lnSpc>
                <a:spcPct val="95000"/>
              </a:lnSpc>
              <a:spcBef>
                <a:spcPts val="1400"/>
              </a:spcBef>
              <a:spcAft>
                <a:spcPts val="201"/>
              </a:spcAft>
            </a:pPr>
            <a:endParaRPr b="0" lang="en-US" sz="1800" spc="9" strike="noStrike">
              <a:solidFill>
                <a:srgbClr val="000000"/>
              </a:solidFill>
              <a:latin typeface="Century Schoolbook"/>
            </a:endParaRPr>
          </a:p>
        </p:txBody>
      </p:sp>
    </p:spTree>
  </p:cSld>
  <mc:AlternateContent>
    <mc:Choice Requires="p14">
      <p:transition spd="slow" p14:dur="2000"/>
    </mc:Choice>
    <mc:Fallback>
      <p:transition spd="slow"/>
    </mc:Fallback>
  </mc:AlternateContent>
</p:sld>
</file>

<file path=ppt/slides/slide6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1" name="CustomShape 1"/>
          <p:cNvSpPr/>
          <p:nvPr/>
        </p:nvSpPr>
        <p:spPr>
          <a:xfrm>
            <a:off x="9336600" y="360"/>
            <a:ext cx="755640" cy="5669640"/>
          </a:xfrm>
          <a:prstGeom prst="rect">
            <a:avLst/>
          </a:prstGeom>
          <a:solidFill>
            <a:srgbClr val="343437">
              <a:alpha val="90000"/>
            </a:srgbClr>
          </a:solidFill>
          <a:ln w="14040">
            <a:noFill/>
          </a:ln>
        </p:spPr>
        <p:style>
          <a:lnRef idx="0"/>
          <a:fillRef idx="0"/>
          <a:effectRef idx="0"/>
          <a:fontRef idx="minor"/>
        </p:style>
      </p:sp>
      <p:pic>
        <p:nvPicPr>
          <p:cNvPr id="612" name="BLOGGER_PHOTO_ID_1" descr="http://4.bp.blogspot.com/-K0IWaRtK630/TZiV4h0HywI/AAAAAAAAAbw/RncuoSbQPLU/s320/Persephone.jpg"/>
          <p:cNvPicPr/>
          <p:nvPr/>
        </p:nvPicPr>
        <p:blipFill>
          <a:blip r:embed="rId1"/>
          <a:srcRect l="22103" t="0" r="3779" b="0"/>
          <a:stretch/>
        </p:blipFill>
        <p:spPr>
          <a:xfrm>
            <a:off x="531720" y="533160"/>
            <a:ext cx="4507200" cy="4575960"/>
          </a:xfrm>
          <a:prstGeom prst="rect">
            <a:avLst/>
          </a:prstGeom>
          <a:ln>
            <a:noFill/>
          </a:ln>
        </p:spPr>
      </p:pic>
      <p:sp>
        <p:nvSpPr>
          <p:cNvPr id="613" name="TextShape 2"/>
          <p:cNvSpPr txBox="1"/>
          <p:nvPr/>
        </p:nvSpPr>
        <p:spPr>
          <a:xfrm>
            <a:off x="5308200" y="302400"/>
            <a:ext cx="3748320" cy="1095480"/>
          </a:xfrm>
          <a:prstGeom prst="rect">
            <a:avLst/>
          </a:prstGeom>
          <a:noFill/>
          <a:ln>
            <a:noFill/>
          </a:ln>
        </p:spPr>
        <p:txBody>
          <a:bodyPr anchor="b">
            <a:normAutofit/>
          </a:bodyPr>
          <a:p>
            <a:pPr>
              <a:lnSpc>
                <a:spcPct val="90000"/>
              </a:lnSpc>
            </a:pPr>
            <a:r>
              <a:rPr b="0" lang="en-GB" sz="4000" spc="-52" strike="noStrike">
                <a:solidFill>
                  <a:srgbClr val="000000"/>
                </a:solidFill>
                <a:latin typeface="Century Schoolbook"/>
              </a:rPr>
              <a:t>Chapter 38</a:t>
            </a:r>
            <a:endParaRPr b="0" lang="en-US" sz="4000" spc="-1" strike="noStrike">
              <a:solidFill>
                <a:srgbClr val="000000"/>
              </a:solidFill>
              <a:latin typeface="Century Schoolbook"/>
            </a:endParaRPr>
          </a:p>
        </p:txBody>
      </p:sp>
      <p:sp>
        <p:nvSpPr>
          <p:cNvPr id="614" name="TextShape 3"/>
          <p:cNvSpPr txBox="1"/>
          <p:nvPr/>
        </p:nvSpPr>
        <p:spPr>
          <a:xfrm>
            <a:off x="5308200" y="1512000"/>
            <a:ext cx="3779640" cy="3597120"/>
          </a:xfrm>
          <a:prstGeom prst="rect">
            <a:avLst/>
          </a:prstGeom>
          <a:noFill/>
          <a:ln>
            <a:noFill/>
          </a:ln>
        </p:spPr>
        <p:txBody>
          <a:bodyPr>
            <a:normAutofit fontScale="70000"/>
          </a:bodyPr>
          <a:p>
            <a:pPr>
              <a:lnSpc>
                <a:spcPct val="95000"/>
              </a:lnSpc>
              <a:spcBef>
                <a:spcPts val="1400"/>
              </a:spcBef>
              <a:spcAft>
                <a:spcPts val="201"/>
              </a:spcAft>
              <a:tabLst>
                <a:tab algn="l" pos="0"/>
              </a:tabLst>
            </a:pPr>
            <a:r>
              <a:rPr b="0" i="1" lang="en-AU" sz="1800" spc="9" strike="noStrike">
                <a:solidFill>
                  <a:srgbClr val="000000"/>
                </a:solidFill>
                <a:latin typeface="Century Schoolbook"/>
              </a:rPr>
              <a:t>Mina’s mum tells the children about Persephone.</a:t>
            </a:r>
            <a:endParaRPr b="0" lang="en-US" sz="1800" spc="9" strike="noStrike">
              <a:solidFill>
                <a:srgbClr val="000000"/>
              </a:solidFill>
              <a:latin typeface="Century Schoolbook"/>
            </a:endParaRPr>
          </a:p>
          <a:p>
            <a:pPr>
              <a:lnSpc>
                <a:spcPct val="95000"/>
              </a:lnSpc>
              <a:spcBef>
                <a:spcPts val="1400"/>
              </a:spcBef>
              <a:spcAft>
                <a:spcPts val="201"/>
              </a:spcAft>
              <a:tabLst>
                <a:tab algn="l" pos="0"/>
              </a:tabLst>
            </a:pPr>
            <a:r>
              <a:rPr b="0" i="1" lang="en-AU" sz="1800" spc="9" strike="noStrike">
                <a:solidFill>
                  <a:srgbClr val="000000"/>
                </a:solidFill>
                <a:latin typeface="Century Schoolbook"/>
              </a:rPr>
              <a:t>Mina and Michael go to find Skellig, but he’s not there. Michael feels inside that the baby’s heart has stopped and he blacks out. </a:t>
            </a:r>
            <a:endParaRPr b="0" lang="en-US" sz="1800" spc="9" strike="noStrike">
              <a:solidFill>
                <a:srgbClr val="000000"/>
              </a:solidFill>
              <a:latin typeface="Century Schoolbook"/>
            </a:endParaRPr>
          </a:p>
          <a:p>
            <a:pPr>
              <a:lnSpc>
                <a:spcPct val="95000"/>
              </a:lnSpc>
              <a:spcBef>
                <a:spcPts val="1400"/>
              </a:spcBef>
              <a:spcAft>
                <a:spcPts val="201"/>
              </a:spcAft>
              <a:tabLst>
                <a:tab algn="l" pos="0"/>
              </a:tabLst>
            </a:pPr>
            <a:endParaRPr b="0" lang="en-US" sz="1800" spc="9" strike="noStrike">
              <a:solidFill>
                <a:srgbClr val="000000"/>
              </a:solidFill>
              <a:latin typeface="Century Schoolbook"/>
            </a:endParaRPr>
          </a:p>
          <a:p>
            <a:pPr>
              <a:lnSpc>
                <a:spcPct val="95000"/>
              </a:lnSpc>
              <a:spcBef>
                <a:spcPts val="1400"/>
              </a:spcBef>
              <a:spcAft>
                <a:spcPts val="201"/>
              </a:spcAft>
              <a:tabLst>
                <a:tab algn="l" pos="0"/>
              </a:tabLst>
            </a:pPr>
            <a:r>
              <a:rPr b="0" lang="en-AU" sz="1800" spc="9" strike="noStrike">
                <a:solidFill>
                  <a:srgbClr val="000000"/>
                </a:solidFill>
                <a:latin typeface="Century Schoolbook"/>
              </a:rPr>
              <a:t>Read the story of Persephone and Demeter on the 2 next slides then answer this question:</a:t>
            </a:r>
            <a:endParaRPr b="0" lang="en-US" sz="1800" spc="9" strike="noStrike">
              <a:solidFill>
                <a:srgbClr val="000000"/>
              </a:solidFill>
              <a:latin typeface="Century Schoolbook"/>
            </a:endParaRPr>
          </a:p>
          <a:p>
            <a:pPr marL="182880" indent="-182520">
              <a:lnSpc>
                <a:spcPct val="95000"/>
              </a:lnSpc>
              <a:spcBef>
                <a:spcPts val="1400"/>
              </a:spcBef>
              <a:spcAft>
                <a:spcPts val="201"/>
              </a:spcAft>
              <a:buClr>
                <a:srgbClr val="6f6f74"/>
              </a:buClr>
              <a:buSzPct val="80000"/>
              <a:buFont typeface="Arial"/>
              <a:buChar char="•"/>
              <a:tabLst>
                <a:tab algn="l" pos="0"/>
              </a:tabLst>
            </a:pPr>
            <a:r>
              <a:rPr b="0" lang="en-AU" sz="1900" spc="9" strike="noStrike">
                <a:solidFill>
                  <a:srgbClr val="000000"/>
                </a:solidFill>
                <a:latin typeface="Century Schoolbook"/>
              </a:rPr>
              <a:t>How does the story of Persephone relate to what is happening in ‘Skellig’?</a:t>
            </a:r>
            <a:endParaRPr b="0" lang="en-US" sz="1900" spc="9" strike="noStrike">
              <a:solidFill>
                <a:srgbClr val="000000"/>
              </a:solidFill>
              <a:latin typeface="Century Schoolbook"/>
            </a:endParaRPr>
          </a:p>
        </p:txBody>
      </p:sp>
    </p:spTree>
  </p:cSld>
  <mc:AlternateContent>
    <mc:Choice Requires="p14">
      <p:transition spd="slow" p14:dur="2000"/>
    </mc:Choice>
    <mc:Fallback>
      <p:transition spd="slow"/>
    </mc:Fallback>
  </mc:AlternateContent>
</p:sld>
</file>

<file path=ppt/slides/slide6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5" name="TextShape 1"/>
          <p:cNvSpPr txBox="1"/>
          <p:nvPr/>
        </p:nvSpPr>
        <p:spPr>
          <a:xfrm>
            <a:off x="227520" y="182880"/>
            <a:ext cx="8892720" cy="5389200"/>
          </a:xfrm>
          <a:prstGeom prst="rect">
            <a:avLst/>
          </a:prstGeom>
          <a:noFill/>
          <a:ln>
            <a:noFill/>
          </a:ln>
        </p:spPr>
        <p:txBody>
          <a:bodyPr>
            <a:normAutofit fontScale="94000"/>
          </a:bodyPr>
          <a:p>
            <a:pPr>
              <a:lnSpc>
                <a:spcPct val="95000"/>
              </a:lnSpc>
              <a:spcBef>
                <a:spcPts val="1400"/>
              </a:spcBef>
              <a:spcAft>
                <a:spcPts val="201"/>
              </a:spcAft>
              <a:tabLst>
                <a:tab algn="l" pos="0"/>
              </a:tabLst>
            </a:pPr>
            <a:r>
              <a:rPr b="1" lang="en-GB" sz="1800" spc="9" strike="noStrike">
                <a:solidFill>
                  <a:srgbClr val="000000"/>
                </a:solidFill>
                <a:latin typeface="Century Schoolbook"/>
              </a:rPr>
              <a:t>Demeter and Persephone</a:t>
            </a:r>
            <a:r>
              <a:rPr b="0" lang="en-GB" sz="1800" spc="9" strike="noStrike">
                <a:solidFill>
                  <a:srgbClr val="000000"/>
                </a:solidFill>
                <a:latin typeface="Century Schoolbook"/>
              </a:rPr>
              <a:t> </a:t>
            </a:r>
            <a:endParaRPr b="0" lang="en-US" sz="1800" spc="9" strike="noStrike">
              <a:solidFill>
                <a:srgbClr val="000000"/>
              </a:solidFill>
              <a:latin typeface="Century Schoolbook"/>
            </a:endParaRPr>
          </a:p>
          <a:p>
            <a:pPr>
              <a:lnSpc>
                <a:spcPct val="95000"/>
              </a:lnSpc>
              <a:spcBef>
                <a:spcPts val="1400"/>
              </a:spcBef>
              <a:spcAft>
                <a:spcPts val="201"/>
              </a:spcAft>
              <a:tabLst>
                <a:tab algn="l" pos="0"/>
              </a:tabLst>
            </a:pPr>
            <a:r>
              <a:rPr b="0" lang="en-GB" sz="1800" spc="9" strike="noStrike">
                <a:solidFill>
                  <a:srgbClr val="000000"/>
                </a:solidFill>
                <a:latin typeface="Century Schoolbook"/>
              </a:rPr>
              <a:t>Zeus had three sisters. Hera, his wife and sister, was the goddess of marriage and the queen of all the gods. Hestia, another of his sisters, was a much loved goddess by the woman of Greece - Hestia was the goddess of home and hearth. </a:t>
            </a:r>
            <a:endParaRPr b="0" lang="en-US" sz="1800" spc="9" strike="noStrike">
              <a:solidFill>
                <a:srgbClr val="000000"/>
              </a:solidFill>
              <a:latin typeface="Century Schoolbook"/>
            </a:endParaRPr>
          </a:p>
          <a:p>
            <a:pPr>
              <a:lnSpc>
                <a:spcPct val="95000"/>
              </a:lnSpc>
              <a:spcBef>
                <a:spcPts val="1400"/>
              </a:spcBef>
              <a:spcAft>
                <a:spcPts val="201"/>
              </a:spcAft>
              <a:tabLst>
                <a:tab algn="l" pos="0"/>
              </a:tabLst>
            </a:pPr>
            <a:r>
              <a:rPr b="0" lang="en-GB" sz="1800" spc="9" strike="noStrike">
                <a:solidFill>
                  <a:srgbClr val="000000"/>
                </a:solidFill>
                <a:latin typeface="Century Schoolbook"/>
              </a:rPr>
              <a:t>His third sister, Demeter, was in charge of the harvest. All the gods’ jobs were important. Demeter's job was </a:t>
            </a:r>
            <a:r>
              <a:rPr b="0" i="1" lang="en-GB" sz="1800" spc="9" strike="noStrike">
                <a:solidFill>
                  <a:srgbClr val="000000"/>
                </a:solidFill>
                <a:latin typeface="Century Schoolbook"/>
              </a:rPr>
              <a:t>very</a:t>
            </a:r>
            <a:r>
              <a:rPr b="0" lang="en-GB" sz="1800" spc="9" strike="noStrike">
                <a:solidFill>
                  <a:srgbClr val="000000"/>
                </a:solidFill>
                <a:latin typeface="Century Schoolbook"/>
              </a:rPr>
              <a:t> important. If she was upset, the crops could die. Everyone, gods and mortals, worked hard to keep Demeter happy. What made her happy was enjoying the company of her daughter, Persephone. </a:t>
            </a:r>
            <a:endParaRPr b="0" lang="en-US" sz="1800" spc="9" strike="noStrike">
              <a:solidFill>
                <a:srgbClr val="000000"/>
              </a:solidFill>
              <a:latin typeface="Century Schoolbook"/>
            </a:endParaRPr>
          </a:p>
          <a:p>
            <a:pPr>
              <a:lnSpc>
                <a:spcPct val="95000"/>
              </a:lnSpc>
              <a:spcBef>
                <a:spcPts val="1400"/>
              </a:spcBef>
              <a:spcAft>
                <a:spcPts val="201"/>
              </a:spcAft>
              <a:tabLst>
                <a:tab algn="l" pos="0"/>
              </a:tabLst>
            </a:pPr>
            <a:r>
              <a:rPr b="0" lang="en-GB" sz="1800" spc="9" strike="noStrike">
                <a:solidFill>
                  <a:srgbClr val="000000"/>
                </a:solidFill>
                <a:latin typeface="Century Schoolbook"/>
              </a:rPr>
              <a:t>Persephone had grown into a beautiful young woman, with a smile for everyone. One day, while picking flowers in the fields, Hades, her uncle, the god of the underworld, noticed her. Hades was normally a gloomy fellow. But Persephone’s beauty had dazzled him. He fell in love instantly. Quickly, before anyone could interfere, he kidnapped Persephone and hurled his chariot down into the darkest depths of the underworld, taking Persephone with him. </a:t>
            </a:r>
            <a:endParaRPr b="0" lang="en-US" sz="1800" spc="9" strike="noStrike">
              <a:solidFill>
                <a:srgbClr val="000000"/>
              </a:solidFill>
              <a:latin typeface="Century Schoolbook"/>
            </a:endParaRPr>
          </a:p>
          <a:p>
            <a:pPr>
              <a:lnSpc>
                <a:spcPct val="95000"/>
              </a:lnSpc>
              <a:spcBef>
                <a:spcPts val="1400"/>
              </a:spcBef>
              <a:spcAft>
                <a:spcPts val="201"/>
              </a:spcAft>
              <a:tabLst>
                <a:tab algn="l" pos="0"/>
              </a:tabLst>
            </a:pPr>
            <a:r>
              <a:rPr b="0" lang="en-GB" sz="1800" spc="9" strike="noStrike">
                <a:solidFill>
                  <a:srgbClr val="000000"/>
                </a:solidFill>
                <a:latin typeface="Century Schoolbook"/>
              </a:rPr>
              <a:t>Locked in a room in the Hall of Hades, Persephone cried and cried. She refused to speak to Hades. And she </a:t>
            </a:r>
            <a:r>
              <a:rPr b="0" i="1" lang="en-GB" sz="1800" spc="9" strike="noStrike">
                <a:solidFill>
                  <a:srgbClr val="000000"/>
                </a:solidFill>
                <a:latin typeface="Century Schoolbook"/>
              </a:rPr>
              <a:t>refused</a:t>
            </a:r>
            <a:r>
              <a:rPr b="0" lang="en-GB" sz="1800" spc="9" strike="noStrike">
                <a:solidFill>
                  <a:srgbClr val="000000"/>
                </a:solidFill>
                <a:latin typeface="Century Schoolbook"/>
              </a:rPr>
              <a:t> to eat. Legend said if you ate anything in Hades, you could never leave. She did not know if the legend was true, but she did not want to risk it in case someone came to rescue her. </a:t>
            </a:r>
            <a:endParaRPr b="0" lang="en-US" sz="1800" spc="9" strike="noStrike">
              <a:solidFill>
                <a:srgbClr val="000000"/>
              </a:solidFill>
              <a:latin typeface="Century Schoolbook"/>
            </a:endParaRPr>
          </a:p>
          <a:p>
            <a:pPr>
              <a:lnSpc>
                <a:spcPct val="95000"/>
              </a:lnSpc>
              <a:spcBef>
                <a:spcPts val="1400"/>
              </a:spcBef>
              <a:spcAft>
                <a:spcPts val="201"/>
              </a:spcAft>
              <a:tabLst>
                <a:tab algn="l" pos="0"/>
              </a:tabLst>
            </a:pPr>
            <a:endParaRPr b="0" lang="en-US" sz="1800" spc="9" strike="noStrike">
              <a:solidFill>
                <a:srgbClr val="000000"/>
              </a:solidFill>
              <a:latin typeface="Century Schoolbook"/>
            </a:endParaRPr>
          </a:p>
        </p:txBody>
      </p:sp>
    </p:spTree>
  </p:cSld>
  <mc:AlternateContent>
    <mc:Choice Requires="p14">
      <p:transition spd="slow" p14:dur="2000"/>
    </mc:Choice>
    <mc:Fallback>
      <p:transition spd="slow"/>
    </mc:Fallback>
  </mc:AlternateContent>
</p:sld>
</file>

<file path=ppt/slides/slide6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6" name="TextShape 1"/>
          <p:cNvSpPr txBox="1"/>
          <p:nvPr/>
        </p:nvSpPr>
        <p:spPr>
          <a:xfrm>
            <a:off x="227520" y="414360"/>
            <a:ext cx="8762760" cy="4938120"/>
          </a:xfrm>
          <a:prstGeom prst="rect">
            <a:avLst/>
          </a:prstGeom>
          <a:noFill/>
          <a:ln>
            <a:noFill/>
          </a:ln>
        </p:spPr>
        <p:txBody>
          <a:bodyPr>
            <a:normAutofit fontScale="73000"/>
          </a:bodyPr>
          <a:p>
            <a:pPr>
              <a:lnSpc>
                <a:spcPct val="95000"/>
              </a:lnSpc>
              <a:spcBef>
                <a:spcPts val="1400"/>
              </a:spcBef>
              <a:spcAft>
                <a:spcPts val="201"/>
              </a:spcAft>
              <a:tabLst>
                <a:tab algn="l" pos="0"/>
              </a:tabLst>
            </a:pPr>
            <a:r>
              <a:rPr b="0" lang="en-GB" sz="1800" spc="9" strike="noStrike">
                <a:solidFill>
                  <a:srgbClr val="000000"/>
                </a:solidFill>
                <a:latin typeface="Century Schoolbook"/>
              </a:rPr>
              <a:t>Nearly a week went by. Finally, unable to bear her hunger, Persephone ate six pomegranate seeds. It seemed her fate was sealed. She would have to live in the Underworld forever. </a:t>
            </a:r>
            <a:endParaRPr b="0" lang="en-US" sz="1800" spc="9" strike="noStrike">
              <a:solidFill>
                <a:srgbClr val="000000"/>
              </a:solidFill>
              <a:latin typeface="Century Schoolbook"/>
            </a:endParaRPr>
          </a:p>
          <a:p>
            <a:pPr>
              <a:lnSpc>
                <a:spcPct val="95000"/>
              </a:lnSpc>
              <a:spcBef>
                <a:spcPts val="1400"/>
              </a:spcBef>
              <a:spcAft>
                <a:spcPts val="201"/>
              </a:spcAft>
              <a:tabLst>
                <a:tab algn="l" pos="0"/>
              </a:tabLst>
            </a:pPr>
            <a:r>
              <a:rPr b="0" lang="en-GB" sz="1800" spc="9" strike="noStrike">
                <a:solidFill>
                  <a:srgbClr val="000000"/>
                </a:solidFill>
                <a:latin typeface="Century Schoolbook"/>
              </a:rPr>
              <a:t>Meanwhile, back on earth, Zeus was worried about the crops. The people would die if the crops failed. If that happened, who would worship Zeus? He had to do something. Zeus did what he often did. He sent Hermes, his youngest son, the messenger, to crack a deal, this time with Hades. </a:t>
            </a:r>
            <a:endParaRPr b="0" lang="en-US" sz="1800" spc="9" strike="noStrike">
              <a:solidFill>
                <a:srgbClr val="000000"/>
              </a:solidFill>
              <a:latin typeface="Century Schoolbook"/>
            </a:endParaRPr>
          </a:p>
          <a:p>
            <a:pPr>
              <a:lnSpc>
                <a:spcPct val="95000"/>
              </a:lnSpc>
              <a:spcBef>
                <a:spcPts val="1400"/>
              </a:spcBef>
              <a:spcAft>
                <a:spcPts val="201"/>
              </a:spcAft>
              <a:tabLst>
                <a:tab algn="l" pos="0"/>
              </a:tabLst>
            </a:pPr>
            <a:r>
              <a:rPr b="0" lang="en-GB" sz="1800" spc="9" strike="noStrike">
                <a:solidFill>
                  <a:srgbClr val="000000"/>
                </a:solidFill>
                <a:latin typeface="Century Schoolbook"/>
              </a:rPr>
              <a:t>Even as a baby, Hermes was great at making deals. Everyone knew that. But this deal might be the challenge of his life. His uncle Hades, king of the underworld, was really in love. This was no passing fancy. </a:t>
            </a:r>
            <a:endParaRPr b="0" lang="en-US" sz="1800" spc="9" strike="noStrike">
              <a:solidFill>
                <a:srgbClr val="000000"/>
              </a:solidFill>
              <a:latin typeface="Century Schoolbook"/>
            </a:endParaRPr>
          </a:p>
          <a:p>
            <a:pPr>
              <a:lnSpc>
                <a:spcPct val="95000"/>
              </a:lnSpc>
              <a:spcBef>
                <a:spcPts val="1400"/>
              </a:spcBef>
              <a:spcAft>
                <a:spcPts val="201"/>
              </a:spcAft>
              <a:tabLst>
                <a:tab algn="l" pos="0"/>
              </a:tabLst>
            </a:pPr>
            <a:r>
              <a:rPr b="0" lang="en-GB" sz="1800" spc="9" strike="noStrike">
                <a:solidFill>
                  <a:srgbClr val="000000"/>
                </a:solidFill>
                <a:latin typeface="Century Schoolbook"/>
              </a:rPr>
              <a:t>When Hermes heard that Persephone had eaten six pomegranate seeds, he had to think quickly. The deal he made with Hades was that if Persephone would marry Hades, she would live as queen of the underworld for six months out of the year. However, each spring, Persephone would return and live on earth for the other six months of the year. Hades agreed. Zeus agreed. Persephone agreed. And finally, Demeter agreed. </a:t>
            </a:r>
            <a:endParaRPr b="0" lang="en-US" sz="1800" spc="9" strike="noStrike">
              <a:solidFill>
                <a:srgbClr val="000000"/>
              </a:solidFill>
              <a:latin typeface="Century Schoolbook"/>
            </a:endParaRPr>
          </a:p>
          <a:p>
            <a:pPr>
              <a:lnSpc>
                <a:spcPct val="95000"/>
              </a:lnSpc>
              <a:spcBef>
                <a:spcPts val="1400"/>
              </a:spcBef>
              <a:spcAft>
                <a:spcPts val="201"/>
              </a:spcAft>
              <a:tabLst>
                <a:tab algn="l" pos="0"/>
              </a:tabLst>
            </a:pPr>
            <a:r>
              <a:rPr b="0" lang="en-GB" sz="1800" spc="9" strike="noStrike">
                <a:solidFill>
                  <a:srgbClr val="000000"/>
                </a:solidFill>
                <a:latin typeface="Century Schoolbook"/>
              </a:rPr>
              <a:t>Each spring, Demeter makes sure all the flowers bloom in welcome when her daughter, Queen of the Underworld, returns to her. Each fall, when Persephone returns to Hades, Demeter cries, and lets all the crops die until spring, when the cycle starts again. </a:t>
            </a:r>
            <a:endParaRPr b="0" lang="en-US" sz="1800" spc="9" strike="noStrike">
              <a:solidFill>
                <a:srgbClr val="000000"/>
              </a:solidFill>
              <a:latin typeface="Century Schoolbook"/>
            </a:endParaRPr>
          </a:p>
          <a:p>
            <a:pPr>
              <a:lnSpc>
                <a:spcPct val="95000"/>
              </a:lnSpc>
              <a:spcBef>
                <a:spcPts val="1400"/>
              </a:spcBef>
              <a:spcAft>
                <a:spcPts val="201"/>
              </a:spcAft>
              <a:tabLst>
                <a:tab algn="l" pos="0"/>
              </a:tabLst>
            </a:pPr>
            <a:endParaRPr b="0" lang="en-US" sz="1800" spc="9" strike="noStrike">
              <a:solidFill>
                <a:srgbClr val="000000"/>
              </a:solidFill>
              <a:latin typeface="Century Schoolbook"/>
            </a:endParaRPr>
          </a:p>
        </p:txBody>
      </p:sp>
    </p:spTree>
  </p:cSld>
  <mc:AlternateContent>
    <mc:Choice Requires="p14">
      <p:transition spd="slow" p14:dur="2000"/>
    </mc:Choice>
    <mc:Fallback>
      <p:transition spd="slow"/>
    </mc:Fallback>
  </mc:AlternateContent>
</p:sld>
</file>

<file path=ppt/slides/slide6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7" name="CustomShape 1"/>
          <p:cNvSpPr/>
          <p:nvPr/>
        </p:nvSpPr>
        <p:spPr>
          <a:xfrm>
            <a:off x="0" y="360"/>
            <a:ext cx="3352680" cy="5669640"/>
          </a:xfrm>
          <a:prstGeom prst="rect">
            <a:avLst/>
          </a:prstGeom>
          <a:solidFill>
            <a:srgbClr val="6f6f74"/>
          </a:solidFill>
          <a:ln>
            <a:noFill/>
          </a:ln>
        </p:spPr>
        <p:style>
          <a:lnRef idx="0"/>
          <a:fillRef idx="0"/>
          <a:effectRef idx="0"/>
          <a:fontRef idx="minor"/>
        </p:style>
      </p:sp>
      <p:sp>
        <p:nvSpPr>
          <p:cNvPr id="618" name="CustomShape 2"/>
          <p:cNvSpPr/>
          <p:nvPr/>
        </p:nvSpPr>
        <p:spPr>
          <a:xfrm>
            <a:off x="9336600" y="360"/>
            <a:ext cx="755640" cy="5669640"/>
          </a:xfrm>
          <a:prstGeom prst="rect">
            <a:avLst/>
          </a:prstGeom>
          <a:solidFill>
            <a:srgbClr val="343437"/>
          </a:solidFill>
          <a:ln w="14040">
            <a:noFill/>
          </a:ln>
        </p:spPr>
        <p:style>
          <a:lnRef idx="0"/>
          <a:fillRef idx="0"/>
          <a:effectRef idx="0"/>
          <a:fontRef idx="minor"/>
        </p:style>
      </p:sp>
      <p:sp>
        <p:nvSpPr>
          <p:cNvPr id="619" name="TextShape 3"/>
          <p:cNvSpPr txBox="1"/>
          <p:nvPr/>
        </p:nvSpPr>
        <p:spPr>
          <a:xfrm>
            <a:off x="278640" y="690840"/>
            <a:ext cx="2868480" cy="4285440"/>
          </a:xfrm>
          <a:prstGeom prst="rect">
            <a:avLst/>
          </a:prstGeom>
          <a:noFill/>
          <a:ln>
            <a:noFill/>
          </a:ln>
        </p:spPr>
        <p:txBody>
          <a:bodyPr anchor="ctr">
            <a:normAutofit/>
          </a:bodyPr>
          <a:p>
            <a:pPr>
              <a:lnSpc>
                <a:spcPct val="90000"/>
              </a:lnSpc>
            </a:pPr>
            <a:r>
              <a:rPr b="0" lang="en-GB" sz="3100" spc="-52" strike="noStrike">
                <a:solidFill>
                  <a:srgbClr val="ffffff"/>
                </a:solidFill>
                <a:latin typeface="Century Schoolbook"/>
              </a:rPr>
              <a:t>Tension</a:t>
            </a:r>
            <a:br/>
            <a:r>
              <a:rPr b="0" lang="en-GB" sz="2200" spc="-52" strike="noStrike">
                <a:solidFill>
                  <a:srgbClr val="d9d9d9"/>
                </a:solidFill>
                <a:latin typeface="Century Schoolbook"/>
              </a:rPr>
              <a:t>As we come to the end of the book the story reaches it’s climax. </a:t>
            </a:r>
            <a:br/>
            <a:br/>
            <a:r>
              <a:rPr b="0" lang="en-GB" sz="2200" spc="-52" strike="noStrike">
                <a:solidFill>
                  <a:srgbClr val="d9d9d9"/>
                </a:solidFill>
                <a:latin typeface="Century Schoolbook"/>
              </a:rPr>
              <a:t> How does the author create tension and suspense?</a:t>
            </a:r>
            <a:br/>
            <a:endParaRPr b="0" lang="en-US" sz="2200" spc="-1" strike="noStrike">
              <a:solidFill>
                <a:srgbClr val="000000"/>
              </a:solidFill>
              <a:latin typeface="Century Schoolbook"/>
            </a:endParaRPr>
          </a:p>
        </p:txBody>
      </p:sp>
      <p:grpSp>
        <p:nvGrpSpPr>
          <p:cNvPr id="620" name="Group 4"/>
          <p:cNvGrpSpPr/>
          <p:nvPr/>
        </p:nvGrpSpPr>
        <p:grpSpPr>
          <a:xfrm>
            <a:off x="3460680" y="194760"/>
            <a:ext cx="5767560" cy="5340600"/>
            <a:chOff x="3460680" y="194760"/>
            <a:chExt cx="5767560" cy="5340600"/>
          </a:xfrm>
        </p:grpSpPr>
        <p:sp>
          <p:nvSpPr>
            <p:cNvPr id="621" name="CustomShape 5"/>
            <p:cNvSpPr/>
            <p:nvPr/>
          </p:nvSpPr>
          <p:spPr>
            <a:xfrm>
              <a:off x="3460680" y="194760"/>
              <a:ext cx="5767560" cy="5340600"/>
            </a:xfrm>
            <a:prstGeom prst="rect">
              <a:avLst/>
            </a:prstGeom>
            <a:noFill/>
            <a:ln>
              <a:noFill/>
            </a:ln>
          </p:spPr>
          <p:style>
            <a:lnRef idx="0"/>
            <a:fillRef idx="0"/>
            <a:effectRef idx="0"/>
            <a:fontRef idx="minor"/>
          </p:style>
        </p:sp>
        <p:sp>
          <p:nvSpPr>
            <p:cNvPr id="622" name="CustomShape 6"/>
            <p:cNvSpPr/>
            <p:nvPr/>
          </p:nvSpPr>
          <p:spPr>
            <a:xfrm>
              <a:off x="3461400" y="2414880"/>
              <a:ext cx="2402280" cy="900720"/>
            </a:xfrm>
            <a:prstGeom prst="roundRect">
              <a:avLst>
                <a:gd name="adj" fmla="val 10000"/>
              </a:avLst>
            </a:prstGeom>
            <a:solidFill>
              <a:srgbClr val="6f6f74"/>
            </a:solidFill>
            <a:ln w="14040">
              <a:solidFill>
                <a:srgbClr val="ffffff"/>
              </a:solidFill>
              <a:round/>
            </a:ln>
          </p:spPr>
          <p:style>
            <a:lnRef idx="0"/>
            <a:fillRef idx="0"/>
            <a:effectRef idx="0"/>
            <a:fontRef idx="minor"/>
          </p:style>
          <p:txBody>
            <a:bodyPr lIns="44640" rIns="12600" tIns="44640" bIns="44280" anchor="ctr">
              <a:noAutofit/>
            </a:bodyPr>
            <a:p>
              <a:pPr algn="ctr">
                <a:lnSpc>
                  <a:spcPct val="90000"/>
                </a:lnSpc>
                <a:spcAft>
                  <a:spcPts val="700"/>
                </a:spcAft>
                <a:tabLst>
                  <a:tab algn="l" pos="0"/>
                </a:tabLst>
              </a:pPr>
              <a:r>
                <a:rPr b="0" lang="en-GB" sz="2000" spc="-1" strike="noStrike">
                  <a:solidFill>
                    <a:srgbClr val="ffffff"/>
                  </a:solidFill>
                  <a:latin typeface="Century Schoolbook"/>
                </a:rPr>
                <a:t>Which of the following can you find evidence of?</a:t>
              </a:r>
              <a:endParaRPr b="0" lang="en-GB" sz="2000" spc="-1" strike="noStrike">
                <a:latin typeface="Gill Sans MT"/>
              </a:endParaRPr>
            </a:p>
          </p:txBody>
        </p:sp>
        <p:sp>
          <p:nvSpPr>
            <p:cNvPr id="623" name="CustomShape 7"/>
            <p:cNvSpPr/>
            <p:nvPr/>
          </p:nvSpPr>
          <p:spPr>
            <a:xfrm rot="17351400">
              <a:off x="5095800" y="1771920"/>
              <a:ext cx="2284200" cy="31320"/>
            </a:xfrm>
            <a:custGeom>
              <a:avLst/>
              <a:gdLst/>
              <a:ahLst/>
              <a:rect l="l" t="t" r="r" b="b"/>
              <a:pathLst>
                <a:path w="2653774" h="0">
                  <a:moveTo>
                    <a:pt x="0" y="15183"/>
                  </a:moveTo>
                  <a:lnTo>
                    <a:pt x="2653774" y="15183"/>
                  </a:lnTo>
                </a:path>
              </a:pathLst>
            </a:custGeom>
            <a:noFill/>
            <a:ln w="14040">
              <a:solidFill>
                <a:srgbClr val="58585c"/>
              </a:solidFill>
              <a:round/>
            </a:ln>
          </p:spPr>
          <p:style>
            <a:lnRef idx="0"/>
            <a:fillRef idx="0"/>
            <a:effectRef idx="0"/>
            <a:fontRef idx="minor"/>
          </p:style>
        </p:sp>
        <p:sp>
          <p:nvSpPr>
            <p:cNvPr id="624" name="CustomShape 8"/>
            <p:cNvSpPr/>
            <p:nvPr/>
          </p:nvSpPr>
          <p:spPr>
            <a:xfrm>
              <a:off x="6825240" y="342360"/>
              <a:ext cx="2401920" cy="900720"/>
            </a:xfrm>
            <a:prstGeom prst="roundRect">
              <a:avLst>
                <a:gd name="adj" fmla="val 10000"/>
              </a:avLst>
            </a:prstGeom>
            <a:solidFill>
              <a:srgbClr val="6f6f74"/>
            </a:solidFill>
            <a:ln w="14040">
              <a:solidFill>
                <a:srgbClr val="ffffff"/>
              </a:solidFill>
              <a:round/>
            </a:ln>
          </p:spPr>
          <p:style>
            <a:lnRef idx="0"/>
            <a:fillRef idx="0"/>
            <a:effectRef idx="0"/>
            <a:fontRef idx="minor"/>
          </p:style>
          <p:txBody>
            <a:bodyPr lIns="44640" rIns="12600" tIns="44640" bIns="44280" anchor="ctr">
              <a:noAutofit/>
            </a:bodyPr>
            <a:p>
              <a:pPr algn="ctr">
                <a:lnSpc>
                  <a:spcPct val="90000"/>
                </a:lnSpc>
                <a:spcAft>
                  <a:spcPts val="700"/>
                </a:spcAft>
                <a:tabLst>
                  <a:tab algn="l" pos="0"/>
                </a:tabLst>
              </a:pPr>
              <a:r>
                <a:rPr b="0" lang="en-GB" sz="2000" spc="-1" strike="noStrike">
                  <a:solidFill>
                    <a:srgbClr val="ffffff"/>
                  </a:solidFill>
                  <a:latin typeface="Century Schoolbook"/>
                </a:rPr>
                <a:t>Unanswered questions</a:t>
              </a:r>
              <a:endParaRPr b="0" lang="en-GB" sz="2000" spc="-1" strike="noStrike">
                <a:latin typeface="Gill Sans MT"/>
              </a:endParaRPr>
            </a:p>
          </p:txBody>
        </p:sp>
        <p:sp>
          <p:nvSpPr>
            <p:cNvPr id="625" name="CustomShape 9"/>
            <p:cNvSpPr/>
            <p:nvPr/>
          </p:nvSpPr>
          <p:spPr>
            <a:xfrm rot="18289200">
              <a:off x="5558760" y="2271600"/>
              <a:ext cx="1413000" cy="29520"/>
            </a:xfrm>
            <a:custGeom>
              <a:avLst/>
              <a:gdLst/>
              <a:ahLst/>
              <a:rect l="l" t="t" r="r" b="b"/>
              <a:pathLst>
                <a:path w="1526657" h="0">
                  <a:moveTo>
                    <a:pt x="0" y="15183"/>
                  </a:moveTo>
                  <a:lnTo>
                    <a:pt x="1526657" y="15183"/>
                  </a:lnTo>
                </a:path>
              </a:pathLst>
            </a:custGeom>
            <a:noFill/>
            <a:ln w="14040">
              <a:solidFill>
                <a:srgbClr val="58585c"/>
              </a:solidFill>
              <a:round/>
            </a:ln>
          </p:spPr>
          <p:style>
            <a:lnRef idx="0"/>
            <a:fillRef idx="0"/>
            <a:effectRef idx="0"/>
            <a:fontRef idx="minor"/>
          </p:style>
        </p:sp>
        <p:sp>
          <p:nvSpPr>
            <p:cNvPr id="626" name="CustomShape 10"/>
            <p:cNvSpPr/>
            <p:nvPr/>
          </p:nvSpPr>
          <p:spPr>
            <a:xfrm>
              <a:off x="6825240" y="1378800"/>
              <a:ext cx="2401920" cy="900720"/>
            </a:xfrm>
            <a:prstGeom prst="roundRect">
              <a:avLst>
                <a:gd name="adj" fmla="val 10000"/>
              </a:avLst>
            </a:prstGeom>
            <a:solidFill>
              <a:srgbClr val="6f6f74"/>
            </a:solidFill>
            <a:ln w="14040">
              <a:solidFill>
                <a:srgbClr val="ffffff"/>
              </a:solidFill>
              <a:round/>
            </a:ln>
          </p:spPr>
          <p:style>
            <a:lnRef idx="0"/>
            <a:fillRef idx="0"/>
            <a:effectRef idx="0"/>
            <a:fontRef idx="minor"/>
          </p:style>
          <p:txBody>
            <a:bodyPr lIns="44640" rIns="12600" tIns="44640" bIns="44280" anchor="ctr">
              <a:noAutofit/>
            </a:bodyPr>
            <a:p>
              <a:pPr algn="ctr">
                <a:lnSpc>
                  <a:spcPct val="90000"/>
                </a:lnSpc>
                <a:spcAft>
                  <a:spcPts val="700"/>
                </a:spcAft>
                <a:tabLst>
                  <a:tab algn="l" pos="0"/>
                </a:tabLst>
              </a:pPr>
              <a:r>
                <a:rPr b="0" lang="en-GB" sz="2000" spc="-1" strike="noStrike">
                  <a:solidFill>
                    <a:srgbClr val="ffffff"/>
                  </a:solidFill>
                  <a:latin typeface="Century Schoolbook"/>
                </a:rPr>
                <a:t>Short sentence structures</a:t>
              </a:r>
              <a:endParaRPr b="0" lang="en-GB" sz="2000" spc="-1" strike="noStrike">
                <a:latin typeface="Gill Sans MT"/>
              </a:endParaRPr>
            </a:p>
          </p:txBody>
        </p:sp>
        <p:sp>
          <p:nvSpPr>
            <p:cNvPr id="627" name="CustomShape 11"/>
            <p:cNvSpPr/>
            <p:nvPr/>
          </p:nvSpPr>
          <p:spPr>
            <a:xfrm>
              <a:off x="5864040" y="2852640"/>
              <a:ext cx="960840" cy="24840"/>
            </a:xfrm>
            <a:custGeom>
              <a:avLst/>
              <a:gdLst/>
              <a:ahLst/>
              <a:rect l="l" t="t" r="r" b="b"/>
              <a:pathLst>
                <a:path w="871819" h="0">
                  <a:moveTo>
                    <a:pt x="0" y="15183"/>
                  </a:moveTo>
                  <a:lnTo>
                    <a:pt x="871819" y="15183"/>
                  </a:lnTo>
                </a:path>
              </a:pathLst>
            </a:custGeom>
            <a:noFill/>
            <a:ln w="14040">
              <a:solidFill>
                <a:srgbClr val="58585c"/>
              </a:solidFill>
              <a:round/>
            </a:ln>
          </p:spPr>
          <p:style>
            <a:lnRef idx="0"/>
            <a:fillRef idx="0"/>
            <a:effectRef idx="0"/>
            <a:fontRef idx="minor"/>
          </p:style>
        </p:sp>
        <p:sp>
          <p:nvSpPr>
            <p:cNvPr id="628" name="CustomShape 12"/>
            <p:cNvSpPr/>
            <p:nvPr/>
          </p:nvSpPr>
          <p:spPr>
            <a:xfrm>
              <a:off x="6825240" y="2414880"/>
              <a:ext cx="2401920" cy="900720"/>
            </a:xfrm>
            <a:prstGeom prst="roundRect">
              <a:avLst>
                <a:gd name="adj" fmla="val 10000"/>
              </a:avLst>
            </a:prstGeom>
            <a:solidFill>
              <a:srgbClr val="6f6f74"/>
            </a:solidFill>
            <a:ln w="14040">
              <a:solidFill>
                <a:srgbClr val="ffffff"/>
              </a:solidFill>
              <a:round/>
            </a:ln>
          </p:spPr>
          <p:style>
            <a:lnRef idx="0"/>
            <a:fillRef idx="0"/>
            <a:effectRef idx="0"/>
            <a:fontRef idx="minor"/>
          </p:style>
          <p:txBody>
            <a:bodyPr lIns="44640" rIns="12600" tIns="44640" bIns="44280" anchor="ctr">
              <a:noAutofit/>
            </a:bodyPr>
            <a:p>
              <a:pPr algn="ctr">
                <a:lnSpc>
                  <a:spcPct val="90000"/>
                </a:lnSpc>
                <a:spcAft>
                  <a:spcPts val="700"/>
                </a:spcAft>
                <a:tabLst>
                  <a:tab algn="l" pos="0"/>
                </a:tabLst>
              </a:pPr>
              <a:r>
                <a:rPr b="0" lang="en-GB" sz="2000" spc="-1" strike="noStrike">
                  <a:solidFill>
                    <a:srgbClr val="ffffff"/>
                  </a:solidFill>
                  <a:latin typeface="Century Schoolbook"/>
                </a:rPr>
                <a:t>Cliff hangers</a:t>
              </a:r>
              <a:endParaRPr b="0" lang="en-GB" sz="2000" spc="-1" strike="noStrike">
                <a:latin typeface="Gill Sans MT"/>
              </a:endParaRPr>
            </a:p>
          </p:txBody>
        </p:sp>
        <p:sp>
          <p:nvSpPr>
            <p:cNvPr id="629" name="CustomShape 13"/>
            <p:cNvSpPr/>
            <p:nvPr/>
          </p:nvSpPr>
          <p:spPr>
            <a:xfrm rot="3310800">
              <a:off x="5562360" y="3431520"/>
              <a:ext cx="1413000" cy="29520"/>
            </a:xfrm>
            <a:custGeom>
              <a:avLst/>
              <a:gdLst/>
              <a:ahLst/>
              <a:rect l="l" t="t" r="r" b="b"/>
              <a:pathLst>
                <a:path w="1526657" h="0">
                  <a:moveTo>
                    <a:pt x="0" y="15183"/>
                  </a:moveTo>
                  <a:lnTo>
                    <a:pt x="1526657" y="15183"/>
                  </a:lnTo>
                </a:path>
              </a:pathLst>
            </a:custGeom>
            <a:noFill/>
            <a:ln w="14040">
              <a:solidFill>
                <a:srgbClr val="58585c"/>
              </a:solidFill>
              <a:round/>
            </a:ln>
          </p:spPr>
          <p:style>
            <a:lnRef idx="0"/>
            <a:fillRef idx="0"/>
            <a:effectRef idx="0"/>
            <a:fontRef idx="minor"/>
          </p:style>
        </p:sp>
        <p:sp>
          <p:nvSpPr>
            <p:cNvPr id="630" name="CustomShape 14"/>
            <p:cNvSpPr/>
            <p:nvPr/>
          </p:nvSpPr>
          <p:spPr>
            <a:xfrm>
              <a:off x="6825240" y="3450960"/>
              <a:ext cx="2401920" cy="900720"/>
            </a:xfrm>
            <a:prstGeom prst="roundRect">
              <a:avLst>
                <a:gd name="adj" fmla="val 10000"/>
              </a:avLst>
            </a:prstGeom>
            <a:solidFill>
              <a:srgbClr val="6f6f74"/>
            </a:solidFill>
            <a:ln w="14040">
              <a:solidFill>
                <a:srgbClr val="ffffff"/>
              </a:solidFill>
              <a:round/>
            </a:ln>
          </p:spPr>
          <p:style>
            <a:lnRef idx="0"/>
            <a:fillRef idx="0"/>
            <a:effectRef idx="0"/>
            <a:fontRef idx="minor"/>
          </p:style>
          <p:txBody>
            <a:bodyPr lIns="44640" rIns="12600" tIns="44640" bIns="44280" anchor="ctr">
              <a:noAutofit/>
            </a:bodyPr>
            <a:p>
              <a:pPr algn="ctr">
                <a:lnSpc>
                  <a:spcPct val="90000"/>
                </a:lnSpc>
                <a:spcAft>
                  <a:spcPts val="700"/>
                </a:spcAft>
                <a:tabLst>
                  <a:tab algn="l" pos="0"/>
                </a:tabLst>
              </a:pPr>
              <a:r>
                <a:rPr b="0" lang="en-GB" sz="2000" spc="-1" strike="noStrike">
                  <a:solidFill>
                    <a:srgbClr val="ffffff"/>
                  </a:solidFill>
                  <a:latin typeface="Century Schoolbook"/>
                </a:rPr>
                <a:t>Language</a:t>
              </a:r>
              <a:endParaRPr b="0" lang="en-GB" sz="2000" spc="-1" strike="noStrike">
                <a:latin typeface="Gill Sans MT"/>
              </a:endParaRPr>
            </a:p>
          </p:txBody>
        </p:sp>
        <p:sp>
          <p:nvSpPr>
            <p:cNvPr id="631" name="CustomShape 15"/>
            <p:cNvSpPr/>
            <p:nvPr/>
          </p:nvSpPr>
          <p:spPr>
            <a:xfrm rot="4249200">
              <a:off x="5097960" y="3929400"/>
              <a:ext cx="2284200" cy="31320"/>
            </a:xfrm>
            <a:custGeom>
              <a:avLst/>
              <a:gdLst/>
              <a:ahLst/>
              <a:rect l="l" t="t" r="r" b="b"/>
              <a:pathLst>
                <a:path w="2653774" h="0">
                  <a:moveTo>
                    <a:pt x="0" y="15183"/>
                  </a:moveTo>
                  <a:lnTo>
                    <a:pt x="2653774" y="15183"/>
                  </a:lnTo>
                </a:path>
              </a:pathLst>
            </a:custGeom>
            <a:noFill/>
            <a:ln w="14040">
              <a:solidFill>
                <a:srgbClr val="58585c"/>
              </a:solidFill>
              <a:round/>
            </a:ln>
          </p:spPr>
          <p:style>
            <a:lnRef idx="0"/>
            <a:fillRef idx="0"/>
            <a:effectRef idx="0"/>
            <a:fontRef idx="minor"/>
          </p:style>
        </p:sp>
        <p:sp>
          <p:nvSpPr>
            <p:cNvPr id="632" name="CustomShape 16"/>
            <p:cNvSpPr/>
            <p:nvPr/>
          </p:nvSpPr>
          <p:spPr>
            <a:xfrm>
              <a:off x="6825240" y="4487040"/>
              <a:ext cx="2401920" cy="900720"/>
            </a:xfrm>
            <a:prstGeom prst="roundRect">
              <a:avLst>
                <a:gd name="adj" fmla="val 10000"/>
              </a:avLst>
            </a:prstGeom>
            <a:solidFill>
              <a:srgbClr val="6f6f74"/>
            </a:solidFill>
            <a:ln w="14040">
              <a:solidFill>
                <a:srgbClr val="ffffff"/>
              </a:solidFill>
              <a:round/>
            </a:ln>
          </p:spPr>
          <p:style>
            <a:lnRef idx="0"/>
            <a:fillRef idx="0"/>
            <a:effectRef idx="0"/>
            <a:fontRef idx="minor"/>
          </p:style>
          <p:txBody>
            <a:bodyPr lIns="44640" rIns="12600" tIns="44640" bIns="44280" anchor="ctr">
              <a:noAutofit/>
            </a:bodyPr>
            <a:p>
              <a:pPr algn="ctr">
                <a:lnSpc>
                  <a:spcPct val="90000"/>
                </a:lnSpc>
                <a:spcAft>
                  <a:spcPts val="700"/>
                </a:spcAft>
                <a:tabLst>
                  <a:tab algn="l" pos="0"/>
                </a:tabLst>
              </a:pPr>
              <a:r>
                <a:rPr b="0" lang="en-GB" sz="2000" spc="-1" strike="noStrike">
                  <a:solidFill>
                    <a:srgbClr val="ffffff"/>
                  </a:solidFill>
                  <a:latin typeface="Century Schoolbook"/>
                </a:rPr>
                <a:t>Setting</a:t>
              </a:r>
              <a:endParaRPr b="0" lang="en-GB" sz="2000" spc="-1" strike="noStrike">
                <a:latin typeface="Gill Sans MT"/>
              </a:endParaRPr>
            </a:p>
          </p:txBody>
        </p:sp>
      </p:grpSp>
    </p:spTree>
  </p:cSld>
  <mc:AlternateContent>
    <mc:Choice Requires="p14">
      <p:transition spd="slow" p14:dur="2000"/>
    </mc:Choice>
    <mc:Fallback>
      <p:transition spd="slow"/>
    </mc:Fallback>
  </mc:AlternateContent>
</p:sld>
</file>

<file path=ppt/slides/slide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33" name="CustomShape 1"/>
          <p:cNvSpPr/>
          <p:nvPr/>
        </p:nvSpPr>
        <p:spPr>
          <a:xfrm>
            <a:off x="0" y="0"/>
            <a:ext cx="8957880" cy="856800"/>
          </a:xfrm>
          <a:prstGeom prst="rect">
            <a:avLst/>
          </a:prstGeom>
          <a:noFill/>
          <a:ln w="9360">
            <a:noFill/>
          </a:ln>
        </p:spPr>
        <p:style>
          <a:lnRef idx="0"/>
          <a:fillRef idx="0"/>
          <a:effectRef idx="0"/>
          <a:fontRef idx="minor"/>
        </p:style>
        <p:txBody>
          <a:bodyPr lIns="90000" rIns="90000" tIns="45000" bIns="45000">
            <a:spAutoFit/>
          </a:bodyPr>
          <a:p>
            <a:pPr algn="ctr">
              <a:lnSpc>
                <a:spcPct val="100000"/>
              </a:lnSpc>
              <a:spcBef>
                <a:spcPts val="1100"/>
              </a:spcBef>
            </a:pPr>
            <a:endParaRPr b="0" lang="en-GB" sz="1490" spc="-1" strike="noStrike">
              <a:latin typeface="Gill Sans MT"/>
            </a:endParaRPr>
          </a:p>
          <a:p>
            <a:pPr>
              <a:lnSpc>
                <a:spcPct val="100000"/>
              </a:lnSpc>
              <a:spcBef>
                <a:spcPts val="1001"/>
              </a:spcBef>
            </a:pPr>
            <a:endParaRPr b="0" lang="en-GB" sz="1490" spc="-1" strike="noStrike">
              <a:latin typeface="Gill Sans MT"/>
            </a:endParaRPr>
          </a:p>
        </p:txBody>
      </p:sp>
      <p:sp>
        <p:nvSpPr>
          <p:cNvPr id="634" name="CustomShape 2"/>
          <p:cNvSpPr/>
          <p:nvPr/>
        </p:nvSpPr>
        <p:spPr>
          <a:xfrm>
            <a:off x="-452160" y="5274720"/>
            <a:ext cx="9491400" cy="394560"/>
          </a:xfrm>
          <a:prstGeom prst="rect">
            <a:avLst/>
          </a:prstGeom>
          <a:noFill/>
          <a:ln w="9360">
            <a:noFill/>
          </a:ln>
        </p:spPr>
        <p:style>
          <a:lnRef idx="0"/>
          <a:fillRef idx="0"/>
          <a:effectRef idx="0"/>
          <a:fontRef idx="minor"/>
        </p:style>
        <p:txBody>
          <a:bodyPr lIns="90000" rIns="90000" tIns="45000" bIns="45000">
            <a:spAutoFit/>
          </a:bodyPr>
          <a:p>
            <a:pPr algn="ctr">
              <a:lnSpc>
                <a:spcPct val="100000"/>
              </a:lnSpc>
              <a:spcBef>
                <a:spcPts val="1001"/>
              </a:spcBef>
            </a:pPr>
            <a:r>
              <a:rPr b="1" lang="en-GB" sz="2000" spc="-1" strike="noStrike">
                <a:solidFill>
                  <a:srgbClr val="000000"/>
                </a:solidFill>
                <a:latin typeface="Constantia"/>
              </a:rPr>
              <a:t>Can you explain why one answer is better than the other?</a:t>
            </a:r>
            <a:endParaRPr b="0" lang="en-GB" sz="2000" spc="-1" strike="noStrike">
              <a:latin typeface="Gill Sans MT"/>
            </a:endParaRPr>
          </a:p>
        </p:txBody>
      </p:sp>
      <p:sp>
        <p:nvSpPr>
          <p:cNvPr id="635" name="TextShape 3"/>
          <p:cNvSpPr txBox="1"/>
          <p:nvPr/>
        </p:nvSpPr>
        <p:spPr>
          <a:xfrm>
            <a:off x="286200" y="585720"/>
            <a:ext cx="8013240" cy="670320"/>
          </a:xfrm>
          <a:prstGeom prst="rect">
            <a:avLst/>
          </a:prstGeom>
          <a:noFill/>
          <a:ln>
            <a:noFill/>
          </a:ln>
        </p:spPr>
        <p:txBody>
          <a:bodyPr anchor="b">
            <a:normAutofit fontScale="21000"/>
          </a:bodyPr>
          <a:p>
            <a:pPr>
              <a:lnSpc>
                <a:spcPct val="90000"/>
              </a:lnSpc>
            </a:pPr>
            <a:r>
              <a:rPr b="1" lang="en-GB" sz="3100" spc="-52" strike="noStrike">
                <a:solidFill>
                  <a:srgbClr val="000000"/>
                </a:solidFill>
                <a:latin typeface="Century Schoolbook"/>
              </a:rPr>
              <a:t>Here are two examples of PQA answers to the question.</a:t>
            </a:r>
            <a:br/>
            <a:endParaRPr b="0" lang="en-US" sz="3100" spc="-1" strike="noStrike">
              <a:solidFill>
                <a:srgbClr val="000000"/>
              </a:solidFill>
              <a:latin typeface="Century Schoolbook"/>
            </a:endParaRPr>
          </a:p>
        </p:txBody>
      </p:sp>
      <p:sp>
        <p:nvSpPr>
          <p:cNvPr id="636" name="TextShape 4"/>
          <p:cNvSpPr txBox="1"/>
          <p:nvPr/>
        </p:nvSpPr>
        <p:spPr>
          <a:xfrm>
            <a:off x="286200" y="1085040"/>
            <a:ext cx="3891240" cy="4024080"/>
          </a:xfrm>
          <a:prstGeom prst="rect">
            <a:avLst/>
          </a:prstGeom>
          <a:solidFill>
            <a:srgbClr val="d6d3cc"/>
          </a:solidFill>
          <a:ln>
            <a:noFill/>
          </a:ln>
        </p:spPr>
        <p:txBody>
          <a:bodyPr>
            <a:normAutofit/>
          </a:bodyPr>
          <a:p>
            <a:pPr marL="182880" indent="-182520">
              <a:lnSpc>
                <a:spcPct val="95000"/>
              </a:lnSpc>
              <a:spcBef>
                <a:spcPts val="901"/>
              </a:spcBef>
              <a:spcAft>
                <a:spcPts val="201"/>
              </a:spcAft>
              <a:buClr>
                <a:srgbClr val="6f6f74"/>
              </a:buClr>
              <a:buSzPct val="80000"/>
              <a:buFont typeface="Arial"/>
              <a:buChar char="•"/>
            </a:pPr>
            <a:r>
              <a:rPr b="0" lang="en-GB" sz="1800" spc="9" strike="noStrike">
                <a:solidFill>
                  <a:srgbClr val="000000"/>
                </a:solidFill>
                <a:latin typeface="Constantia"/>
              </a:rPr>
              <a:t>Point – Tension is created through the reader not knowing stuff.</a:t>
            </a:r>
            <a:endParaRPr b="0" lang="en-US" sz="1800" spc="9" strike="noStrike">
              <a:solidFill>
                <a:srgbClr val="000000"/>
              </a:solidFill>
              <a:latin typeface="Century Schoolbook"/>
            </a:endParaRPr>
          </a:p>
          <a:p>
            <a:pPr marL="182880" indent="-182520">
              <a:lnSpc>
                <a:spcPct val="95000"/>
              </a:lnSpc>
              <a:spcBef>
                <a:spcPts val="901"/>
              </a:spcBef>
              <a:spcAft>
                <a:spcPts val="201"/>
              </a:spcAft>
              <a:buClr>
                <a:srgbClr val="6f6f74"/>
              </a:buClr>
              <a:buSzPct val="80000"/>
              <a:buFont typeface="Arial"/>
              <a:buChar char="•"/>
            </a:pPr>
            <a:r>
              <a:rPr b="0" lang="en-GB" sz="1800" spc="9" strike="noStrike">
                <a:solidFill>
                  <a:srgbClr val="000000"/>
                </a:solidFill>
                <a:latin typeface="Constantia"/>
              </a:rPr>
              <a:t>Quote – It says “my hands were trembling”</a:t>
            </a:r>
            <a:endParaRPr b="0" lang="en-US" sz="1800" spc="9" strike="noStrike">
              <a:solidFill>
                <a:srgbClr val="000000"/>
              </a:solidFill>
              <a:latin typeface="Century Schoolbook"/>
            </a:endParaRPr>
          </a:p>
          <a:p>
            <a:pPr marL="182880" indent="-182520">
              <a:lnSpc>
                <a:spcPct val="95000"/>
              </a:lnSpc>
              <a:spcBef>
                <a:spcPts val="901"/>
              </a:spcBef>
              <a:spcAft>
                <a:spcPts val="201"/>
              </a:spcAft>
              <a:buClr>
                <a:srgbClr val="6f6f74"/>
              </a:buClr>
              <a:buSzPct val="80000"/>
              <a:buFont typeface="Arial"/>
              <a:buChar char="•"/>
            </a:pPr>
            <a:r>
              <a:rPr b="0" lang="en-GB" sz="1800" spc="9" strike="noStrike">
                <a:solidFill>
                  <a:srgbClr val="000000"/>
                </a:solidFill>
                <a:latin typeface="Constantia"/>
              </a:rPr>
              <a:t>Analysis – This tells me that he is really scared.</a:t>
            </a:r>
            <a:endParaRPr b="0" lang="en-US" sz="1800" spc="9" strike="noStrike">
              <a:solidFill>
                <a:srgbClr val="000000"/>
              </a:solidFill>
              <a:latin typeface="Century Schoolbook"/>
            </a:endParaRPr>
          </a:p>
          <a:p>
            <a:pPr>
              <a:lnSpc>
                <a:spcPct val="95000"/>
              </a:lnSpc>
              <a:spcBef>
                <a:spcPts val="1400"/>
              </a:spcBef>
              <a:spcAft>
                <a:spcPts val="201"/>
              </a:spcAft>
            </a:pPr>
            <a:endParaRPr b="0" lang="en-US" sz="1800" spc="9" strike="noStrike">
              <a:solidFill>
                <a:srgbClr val="000000"/>
              </a:solidFill>
              <a:latin typeface="Century Schoolbook"/>
            </a:endParaRPr>
          </a:p>
        </p:txBody>
      </p:sp>
      <p:sp>
        <p:nvSpPr>
          <p:cNvPr id="637" name="TextShape 5"/>
          <p:cNvSpPr txBox="1"/>
          <p:nvPr/>
        </p:nvSpPr>
        <p:spPr>
          <a:xfrm>
            <a:off x="4633560" y="1085040"/>
            <a:ext cx="4405320" cy="4024080"/>
          </a:xfrm>
          <a:prstGeom prst="rect">
            <a:avLst/>
          </a:prstGeom>
          <a:solidFill>
            <a:srgbClr val="ebe3e0"/>
          </a:solidFill>
          <a:ln>
            <a:noFill/>
          </a:ln>
        </p:spPr>
        <p:txBody>
          <a:bodyPr>
            <a:normAutofit/>
          </a:bodyPr>
          <a:p>
            <a:pPr marL="182880" indent="-182520">
              <a:lnSpc>
                <a:spcPct val="95000"/>
              </a:lnSpc>
              <a:spcBef>
                <a:spcPts val="901"/>
              </a:spcBef>
              <a:spcAft>
                <a:spcPts val="201"/>
              </a:spcAft>
              <a:buClr>
                <a:srgbClr val="6f6f74"/>
              </a:buClr>
              <a:buSzPct val="80000"/>
              <a:buFont typeface="Arial"/>
              <a:buChar char="•"/>
            </a:pPr>
            <a:r>
              <a:rPr b="0" lang="en-GB" sz="1800" spc="9" strike="noStrike">
                <a:solidFill>
                  <a:srgbClr val="000000"/>
                </a:solidFill>
                <a:latin typeface="Constantia"/>
              </a:rPr>
              <a:t>P- Tension is created predominantly through the reader not knowing what is going to happen next.</a:t>
            </a:r>
            <a:endParaRPr b="0" lang="en-US" sz="1800" spc="9" strike="noStrike">
              <a:solidFill>
                <a:srgbClr val="000000"/>
              </a:solidFill>
              <a:latin typeface="Century Schoolbook"/>
            </a:endParaRPr>
          </a:p>
          <a:p>
            <a:pPr marL="182880" indent="-182520">
              <a:lnSpc>
                <a:spcPct val="95000"/>
              </a:lnSpc>
              <a:spcBef>
                <a:spcPts val="901"/>
              </a:spcBef>
              <a:spcAft>
                <a:spcPts val="201"/>
              </a:spcAft>
              <a:buClr>
                <a:srgbClr val="6f6f74"/>
              </a:buClr>
              <a:buSzPct val="80000"/>
              <a:buFont typeface="Arial"/>
              <a:buChar char="•"/>
            </a:pPr>
            <a:r>
              <a:rPr b="0" lang="en-GB" sz="1800" spc="9" strike="noStrike">
                <a:solidFill>
                  <a:srgbClr val="000000"/>
                </a:solidFill>
                <a:latin typeface="Constantia"/>
              </a:rPr>
              <a:t>Q- The extract explains that his Dad wants Michael to “come and see” something he found.</a:t>
            </a:r>
            <a:endParaRPr b="0" lang="en-US" sz="1800" spc="9" strike="noStrike">
              <a:solidFill>
                <a:srgbClr val="000000"/>
              </a:solidFill>
              <a:latin typeface="Century Schoolbook"/>
            </a:endParaRPr>
          </a:p>
          <a:p>
            <a:pPr marL="182880" indent="-182520">
              <a:lnSpc>
                <a:spcPct val="95000"/>
              </a:lnSpc>
              <a:spcBef>
                <a:spcPts val="901"/>
              </a:spcBef>
              <a:spcAft>
                <a:spcPts val="201"/>
              </a:spcAft>
              <a:buClr>
                <a:srgbClr val="6f6f74"/>
              </a:buClr>
              <a:buSzPct val="80000"/>
              <a:buFont typeface="Arial"/>
              <a:buChar char="•"/>
            </a:pPr>
            <a:r>
              <a:rPr b="0" lang="en-GB" sz="1800" spc="9" strike="noStrike">
                <a:solidFill>
                  <a:srgbClr val="000000"/>
                </a:solidFill>
                <a:latin typeface="Constantia"/>
              </a:rPr>
              <a:t>A- This tells me that Michael, quite like the reader does not know what is going to happen next. This creates tension because the reader wants to find out the next development in the plot and will ultimately keep  reading to do so. This creates a sense of tension, as the reader and Michael wonder what his dad has in store for him.</a:t>
            </a:r>
            <a:endParaRPr b="0" lang="en-US" sz="1800" spc="9" strike="noStrike">
              <a:solidFill>
                <a:srgbClr val="000000"/>
              </a:solidFill>
              <a:latin typeface="Century Schoolbook"/>
            </a:endParaRPr>
          </a:p>
          <a:p>
            <a:pPr>
              <a:lnSpc>
                <a:spcPct val="95000"/>
              </a:lnSpc>
              <a:spcBef>
                <a:spcPts val="1400"/>
              </a:spcBef>
              <a:spcAft>
                <a:spcPts val="201"/>
              </a:spcAft>
            </a:pPr>
            <a:endParaRPr b="0" lang="en-US" sz="1800" spc="9" strike="noStrike">
              <a:solidFill>
                <a:srgbClr val="000000"/>
              </a:solidFill>
              <a:latin typeface="Century Schoolbook"/>
            </a:endParaRPr>
          </a:p>
        </p:txBody>
      </p:sp>
    </p:spTree>
  </p:cSld>
  <mc:AlternateContent>
    <mc:Choice Requires="p14">
      <p:transition spd="slow" p14:dur="2000"/>
    </mc:Choice>
    <mc:Fallback>
      <p:transition spd="slow"/>
    </mc:Fallback>
  </mc:AlternateContent>
</p:sld>
</file>

<file path=ppt/slides/slide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38" name="TextShape 1"/>
          <p:cNvSpPr txBox="1"/>
          <p:nvPr/>
        </p:nvSpPr>
        <p:spPr>
          <a:xfrm>
            <a:off x="1043280" y="302400"/>
            <a:ext cx="8013240" cy="1095480"/>
          </a:xfrm>
          <a:prstGeom prst="rect">
            <a:avLst/>
          </a:prstGeom>
          <a:noFill/>
          <a:ln>
            <a:noFill/>
          </a:ln>
        </p:spPr>
        <p:txBody>
          <a:bodyPr anchor="b">
            <a:normAutofit/>
          </a:bodyPr>
          <a:p>
            <a:pPr>
              <a:lnSpc>
                <a:spcPct val="90000"/>
              </a:lnSpc>
            </a:pPr>
            <a:r>
              <a:rPr b="0" lang="en-GB" sz="4000" spc="-52" strike="noStrike">
                <a:solidFill>
                  <a:srgbClr val="000000"/>
                </a:solidFill>
                <a:latin typeface="Century Schoolbook"/>
              </a:rPr>
              <a:t>The End...</a:t>
            </a:r>
            <a:endParaRPr b="0" lang="en-US" sz="4000" spc="-1" strike="noStrike">
              <a:solidFill>
                <a:srgbClr val="000000"/>
              </a:solidFill>
              <a:latin typeface="Century Schoolbook"/>
            </a:endParaRPr>
          </a:p>
        </p:txBody>
      </p:sp>
      <p:grpSp>
        <p:nvGrpSpPr>
          <p:cNvPr id="639" name="Group 2"/>
          <p:cNvGrpSpPr/>
          <p:nvPr/>
        </p:nvGrpSpPr>
        <p:grpSpPr>
          <a:xfrm>
            <a:off x="1042920" y="1664280"/>
            <a:ext cx="7263720" cy="3473280"/>
            <a:chOff x="1042920" y="1664280"/>
            <a:chExt cx="7263720" cy="3473280"/>
          </a:xfrm>
        </p:grpSpPr>
        <p:sp>
          <p:nvSpPr>
            <p:cNvPr id="640" name="CustomShape 3"/>
            <p:cNvSpPr/>
            <p:nvPr/>
          </p:nvSpPr>
          <p:spPr>
            <a:xfrm>
              <a:off x="1042920" y="1664280"/>
              <a:ext cx="7263720" cy="3473280"/>
            </a:xfrm>
            <a:prstGeom prst="rect">
              <a:avLst/>
            </a:prstGeom>
            <a:noFill/>
            <a:ln>
              <a:noFill/>
            </a:ln>
          </p:spPr>
          <p:style>
            <a:lnRef idx="0"/>
            <a:fillRef idx="0"/>
            <a:effectRef idx="0"/>
            <a:fontRef idx="minor"/>
          </p:style>
        </p:sp>
        <p:sp>
          <p:nvSpPr>
            <p:cNvPr id="641" name="CustomShape 4"/>
            <p:cNvSpPr/>
            <p:nvPr/>
          </p:nvSpPr>
          <p:spPr>
            <a:xfrm>
              <a:off x="1044360" y="1715040"/>
              <a:ext cx="3457440" cy="1555920"/>
            </a:xfrm>
            <a:prstGeom prst="rect">
              <a:avLst/>
            </a:prstGeom>
            <a:solidFill>
              <a:srgbClr val="6f6f74"/>
            </a:solidFill>
            <a:ln w="17280">
              <a:solidFill>
                <a:srgbClr val="ffffff"/>
              </a:solidFill>
              <a:round/>
            </a:ln>
          </p:spPr>
          <p:style>
            <a:lnRef idx="0"/>
            <a:fillRef idx="0"/>
            <a:effectRef idx="0"/>
            <a:fontRef idx="minor"/>
          </p:style>
          <p:txBody>
            <a:bodyPr lIns="106560" rIns="106560" tIns="106560" bIns="106560" anchor="ctr">
              <a:noAutofit/>
            </a:bodyPr>
            <a:p>
              <a:pPr algn="ctr">
                <a:lnSpc>
                  <a:spcPct val="90000"/>
                </a:lnSpc>
                <a:spcAft>
                  <a:spcPts val="981"/>
                </a:spcAft>
                <a:tabLst>
                  <a:tab algn="l" pos="0"/>
                </a:tabLst>
              </a:pPr>
              <a:r>
                <a:rPr b="0" lang="en-GB" sz="2800" spc="-1" strike="noStrike">
                  <a:solidFill>
                    <a:srgbClr val="ffffff"/>
                  </a:solidFill>
                  <a:latin typeface="Century Schoolbook"/>
                </a:rPr>
                <a:t>How do you feel about how the story ends?</a:t>
              </a:r>
              <a:endParaRPr b="0" lang="en-GB" sz="2800" spc="-1" strike="noStrike">
                <a:latin typeface="Gill Sans MT"/>
              </a:endParaRPr>
            </a:p>
          </p:txBody>
        </p:sp>
        <p:sp>
          <p:nvSpPr>
            <p:cNvPr id="642" name="CustomShape 5"/>
            <p:cNvSpPr/>
            <p:nvPr/>
          </p:nvSpPr>
          <p:spPr>
            <a:xfrm>
              <a:off x="4848120" y="1715040"/>
              <a:ext cx="3457800" cy="1555920"/>
            </a:xfrm>
            <a:prstGeom prst="rect">
              <a:avLst/>
            </a:prstGeom>
            <a:solidFill>
              <a:srgbClr val="6f6f74"/>
            </a:solidFill>
            <a:ln w="17280">
              <a:solidFill>
                <a:srgbClr val="ffffff"/>
              </a:solidFill>
              <a:round/>
            </a:ln>
          </p:spPr>
          <p:style>
            <a:lnRef idx="0"/>
            <a:fillRef idx="0"/>
            <a:effectRef idx="0"/>
            <a:fontRef idx="minor"/>
          </p:style>
          <p:txBody>
            <a:bodyPr lIns="106560" rIns="106560" tIns="106560" bIns="106560" anchor="ctr">
              <a:noAutofit/>
            </a:bodyPr>
            <a:p>
              <a:pPr algn="ctr">
                <a:lnSpc>
                  <a:spcPct val="90000"/>
                </a:lnSpc>
                <a:spcAft>
                  <a:spcPts val="981"/>
                </a:spcAft>
                <a:tabLst>
                  <a:tab algn="l" pos="0"/>
                </a:tabLst>
              </a:pPr>
              <a:r>
                <a:rPr b="0" lang="en-GB" sz="2800" spc="-1" strike="noStrike">
                  <a:solidFill>
                    <a:srgbClr val="ffffff"/>
                  </a:solidFill>
                  <a:latin typeface="Century Schoolbook"/>
                </a:rPr>
                <a:t>Are there any questions left unanswered?</a:t>
              </a:r>
              <a:endParaRPr b="0" lang="en-GB" sz="2800" spc="-1" strike="noStrike">
                <a:latin typeface="Gill Sans MT"/>
              </a:endParaRPr>
            </a:p>
          </p:txBody>
        </p:sp>
        <p:sp>
          <p:nvSpPr>
            <p:cNvPr id="643" name="CustomShape 6"/>
            <p:cNvSpPr/>
            <p:nvPr/>
          </p:nvSpPr>
          <p:spPr>
            <a:xfrm>
              <a:off x="1044360" y="3530880"/>
              <a:ext cx="3457440" cy="1555560"/>
            </a:xfrm>
            <a:prstGeom prst="rect">
              <a:avLst/>
            </a:prstGeom>
            <a:solidFill>
              <a:srgbClr val="6f6f74"/>
            </a:solidFill>
            <a:ln w="17280">
              <a:solidFill>
                <a:srgbClr val="ffffff"/>
              </a:solidFill>
              <a:round/>
            </a:ln>
          </p:spPr>
          <p:style>
            <a:lnRef idx="0"/>
            <a:fillRef idx="0"/>
            <a:effectRef idx="0"/>
            <a:fontRef idx="minor"/>
          </p:style>
          <p:txBody>
            <a:bodyPr lIns="106560" rIns="106560" tIns="106560" bIns="106560" anchor="ctr">
              <a:noAutofit/>
            </a:bodyPr>
            <a:p>
              <a:pPr algn="ctr">
                <a:lnSpc>
                  <a:spcPct val="90000"/>
                </a:lnSpc>
                <a:spcAft>
                  <a:spcPts val="981"/>
                </a:spcAft>
                <a:tabLst>
                  <a:tab algn="l" pos="0"/>
                </a:tabLst>
              </a:pPr>
              <a:r>
                <a:rPr b="0" lang="en-GB" sz="2800" spc="-1" strike="noStrike">
                  <a:solidFill>
                    <a:srgbClr val="ffffff"/>
                  </a:solidFill>
                  <a:latin typeface="Century Schoolbook"/>
                </a:rPr>
                <a:t>Is there anything you would change about the ending? Explain.</a:t>
              </a:r>
              <a:endParaRPr b="0" lang="en-GB" sz="2800" spc="-1" strike="noStrike">
                <a:latin typeface="Gill Sans MT"/>
              </a:endParaRPr>
            </a:p>
          </p:txBody>
        </p:sp>
        <p:sp>
          <p:nvSpPr>
            <p:cNvPr id="644" name="CustomShape 7"/>
            <p:cNvSpPr/>
            <p:nvPr/>
          </p:nvSpPr>
          <p:spPr>
            <a:xfrm>
              <a:off x="4848120" y="3530880"/>
              <a:ext cx="3457800" cy="1555560"/>
            </a:xfrm>
            <a:prstGeom prst="rect">
              <a:avLst/>
            </a:prstGeom>
            <a:solidFill>
              <a:srgbClr val="6f6f74"/>
            </a:solidFill>
            <a:ln w="17280">
              <a:solidFill>
                <a:srgbClr val="ffffff"/>
              </a:solidFill>
              <a:round/>
            </a:ln>
          </p:spPr>
          <p:style>
            <a:lnRef idx="0"/>
            <a:fillRef idx="0"/>
            <a:effectRef idx="0"/>
            <a:fontRef idx="minor"/>
          </p:style>
          <p:txBody>
            <a:bodyPr lIns="106560" rIns="106560" tIns="106560" bIns="106560" anchor="ctr">
              <a:noAutofit/>
            </a:bodyPr>
            <a:p>
              <a:pPr algn="ctr">
                <a:lnSpc>
                  <a:spcPct val="90000"/>
                </a:lnSpc>
                <a:spcAft>
                  <a:spcPts val="981"/>
                </a:spcAft>
                <a:tabLst>
                  <a:tab algn="l" pos="0"/>
                </a:tabLst>
              </a:pPr>
              <a:r>
                <a:rPr b="0" lang="en-GB" sz="2800" spc="-1" strike="noStrike">
                  <a:solidFill>
                    <a:srgbClr val="ffffff"/>
                  </a:solidFill>
                  <a:latin typeface="Century Schoolbook"/>
                </a:rPr>
                <a:t>Would you recommend Skellig?</a:t>
              </a:r>
              <a:endParaRPr b="0" lang="en-GB" sz="2800" spc="-1" strike="noStrike">
                <a:latin typeface="Gill Sans MT"/>
              </a:endParaRPr>
            </a:p>
          </p:txBody>
        </p:sp>
      </p:grpSp>
    </p:spTree>
  </p:cSld>
  <mc:AlternateContent>
    <mc:Choice Requires="p14">
      <p:transition spd="slow" p14:dur="2000"/>
    </mc:Choice>
    <mc:Fallback>
      <p:transition spd="slow"/>
    </mc:Fallback>
  </mc:AlternateContent>
</p:sld>
</file>

<file path=ppt/slides/slide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dde8cb"/>
            </a:gs>
            <a:gs pos="100000">
              <a:srgbClr val="d2e6f1"/>
            </a:gs>
          </a:gsLst>
          <a:lin ang="3600000"/>
        </a:gradFill>
      </p:bgPr>
    </p:bg>
    <p:spTree>
      <p:nvGrpSpPr>
        <p:cNvPr id="1" name=""/>
        <p:cNvGrpSpPr/>
        <p:nvPr/>
      </p:nvGrpSpPr>
      <p:grpSpPr>
        <a:xfrm>
          <a:off x="0" y="0"/>
          <a:ext cx="0" cy="0"/>
          <a:chOff x="0" y="0"/>
          <a:chExt cx="0" cy="0"/>
        </a:xfrm>
      </p:grpSpPr>
      <p:sp>
        <p:nvSpPr>
          <p:cNvPr id="645" name="TextShape 1"/>
          <p:cNvSpPr txBox="1"/>
          <p:nvPr/>
        </p:nvSpPr>
        <p:spPr>
          <a:xfrm>
            <a:off x="216000" y="72000"/>
            <a:ext cx="3960000" cy="802440"/>
          </a:xfrm>
          <a:prstGeom prst="rect">
            <a:avLst/>
          </a:prstGeom>
          <a:noFill/>
          <a:ln>
            <a:noFill/>
          </a:ln>
        </p:spPr>
        <p:txBody>
          <a:bodyPr lIns="0" rIns="0" tIns="0" bIns="0" anchor="ctr">
            <a:noAutofit/>
          </a:bodyPr>
          <a:p>
            <a:pPr algn="ctr"/>
            <a:r>
              <a:rPr b="0" lang="en-GB" sz="4400" spc="-1" strike="noStrike">
                <a:latin typeface="Gill Sans MT"/>
              </a:rPr>
              <a:t>References</a:t>
            </a:r>
            <a:endParaRPr b="0" lang="en-GB" sz="4400" spc="-1" strike="noStrike">
              <a:latin typeface="Gill Sans MT"/>
            </a:endParaRPr>
          </a:p>
        </p:txBody>
      </p:sp>
      <p:sp>
        <p:nvSpPr>
          <p:cNvPr id="646" name="TextShape 2"/>
          <p:cNvSpPr txBox="1"/>
          <p:nvPr/>
        </p:nvSpPr>
        <p:spPr>
          <a:xfrm>
            <a:off x="216000" y="947880"/>
            <a:ext cx="3888000" cy="4401360"/>
          </a:xfrm>
          <a:prstGeom prst="rect">
            <a:avLst/>
          </a:prstGeom>
          <a:noFill/>
          <a:ln>
            <a:noFill/>
          </a:ln>
        </p:spPr>
        <p:txBody>
          <a:bodyPr lIns="0" rIns="0" tIns="0" bIns="0">
            <a:noAutofit/>
          </a:bodyPr>
          <a:p>
            <a:r>
              <a:rPr b="0" lang="en-GB" sz="2600" spc="-1" strike="noStrike">
                <a:latin typeface="Gill Sans MT"/>
              </a:rPr>
              <a:t>This resources was put together from a variety of different sources including:</a:t>
            </a:r>
            <a:endParaRPr b="0" lang="en-GB" sz="2600" spc="-1" strike="noStrike">
              <a:latin typeface="Gill Sans MT"/>
            </a:endParaRPr>
          </a:p>
          <a:p>
            <a:r>
              <a:rPr b="0" lang="en-GB" sz="2600" spc="-1" strike="noStrike">
                <a:latin typeface="Gill Sans MT"/>
              </a:rPr>
              <a:t>Hope School Cambodia. </a:t>
            </a:r>
            <a:endParaRPr b="0" lang="en-GB" sz="2600" spc="-1" strike="noStrike">
              <a:latin typeface="Gill Sans MT"/>
            </a:endParaRPr>
          </a:p>
          <a:p>
            <a:endParaRPr b="0" lang="en-GB" sz="2600" spc="-1" strike="noStrike">
              <a:latin typeface="Gill Sans MT"/>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226</TotalTime>
  <Application>LibreOffice/6.4.7.2$Windows_X86_64 LibreOffice_project/639b8ac485750d5696d7590a72ef1b496725cfb5</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2020-10-20T16:50:59Z</dcterms:created>
  <dc:creator>S Hodgson</dc:creator>
  <dc:description/>
  <dc:language>en-GB</dc:language>
  <cp:lastModifiedBy>S Hodgson</cp:lastModifiedBy>
  <dcterms:modified xsi:type="dcterms:W3CDTF">2021-02-12T10:29:29Z</dcterms:modified>
  <cp:revision>32</cp:revision>
  <dc:subject/>
  <dc:title/>
</cp:coreProperties>
</file>