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4"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6" name="PlaceHolder 2"/>
          <p:cNvSpPr>
            <a:spLocks noGrp="1"/>
          </p:cNvSpPr>
          <p:nvPr>
            <p:ph type="body"/>
          </p:nvPr>
        </p:nvSpPr>
        <p:spPr>
          <a:xfrm>
            <a:off x="504000" y="1768680"/>
            <a:ext cx="907200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8"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9"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3168000"/>
            <a:ext cx="9070920" cy="58485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3"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4"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
        <p:nvSpPr>
          <p:cNvPr id="15"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7"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18"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9" name="PlaceHolder 4"/>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21"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22"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23" name="PlaceHolder 4"/>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25" name="PlaceHolder 2"/>
          <p:cNvSpPr>
            <a:spLocks noGrp="1"/>
          </p:cNvSpPr>
          <p:nvPr>
            <p:ph type="body"/>
          </p:nvPr>
        </p:nvSpPr>
        <p:spPr>
          <a:xfrm>
            <a:off x="504000" y="1768680"/>
            <a:ext cx="9072000" cy="2090880"/>
          </a:xfrm>
          <a:prstGeom prst="rect">
            <a:avLst/>
          </a:prstGeom>
        </p:spPr>
        <p:txBody>
          <a:bodyPr lIns="0" rIns="0" tIns="0" bIns="0">
            <a:normAutofit/>
          </a:bodyPr>
          <a:p>
            <a:endParaRPr b="0" lang="en-GB" sz="3200" spc="-1" strike="noStrike">
              <a:latin typeface="Arial"/>
            </a:endParaRPr>
          </a:p>
        </p:txBody>
      </p:sp>
      <p:sp>
        <p:nvSpPr>
          <p:cNvPr id="26" name="PlaceHolder 3"/>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28"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29"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30"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
        <p:nvSpPr>
          <p:cNvPr id="31" name="PlaceHolder 5"/>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33" name="PlaceHolder 2"/>
          <p:cNvSpPr>
            <a:spLocks noGrp="1"/>
          </p:cNvSpPr>
          <p:nvPr>
            <p:ph type="body"/>
          </p:nvPr>
        </p:nvSpPr>
        <p:spPr>
          <a:xfrm>
            <a:off x="504000" y="1768680"/>
            <a:ext cx="2921040" cy="2090880"/>
          </a:xfrm>
          <a:prstGeom prst="rect">
            <a:avLst/>
          </a:prstGeom>
        </p:spPr>
        <p:txBody>
          <a:bodyPr lIns="0" rIns="0" tIns="0" bIns="0">
            <a:normAutofit/>
          </a:bodyPr>
          <a:p>
            <a:endParaRPr b="0" lang="en-GB" sz="3200" spc="-1" strike="noStrike">
              <a:latin typeface="Arial"/>
            </a:endParaRPr>
          </a:p>
        </p:txBody>
      </p:sp>
      <p:sp>
        <p:nvSpPr>
          <p:cNvPr id="34" name="PlaceHolder 3"/>
          <p:cNvSpPr>
            <a:spLocks noGrp="1"/>
          </p:cNvSpPr>
          <p:nvPr>
            <p:ph type="body"/>
          </p:nvPr>
        </p:nvSpPr>
        <p:spPr>
          <a:xfrm>
            <a:off x="3571560" y="1768680"/>
            <a:ext cx="2921040" cy="2090880"/>
          </a:xfrm>
          <a:prstGeom prst="rect">
            <a:avLst/>
          </a:prstGeom>
        </p:spPr>
        <p:txBody>
          <a:bodyPr lIns="0" rIns="0" tIns="0" bIns="0">
            <a:normAutofit/>
          </a:bodyPr>
          <a:p>
            <a:endParaRPr b="0" lang="en-GB" sz="3200" spc="-1" strike="noStrike">
              <a:latin typeface="Arial"/>
            </a:endParaRPr>
          </a:p>
        </p:txBody>
      </p:sp>
      <p:sp>
        <p:nvSpPr>
          <p:cNvPr id="35" name="PlaceHolder 4"/>
          <p:cNvSpPr>
            <a:spLocks noGrp="1"/>
          </p:cNvSpPr>
          <p:nvPr>
            <p:ph type="body"/>
          </p:nvPr>
        </p:nvSpPr>
        <p:spPr>
          <a:xfrm>
            <a:off x="6639120" y="1768680"/>
            <a:ext cx="2921040" cy="2090880"/>
          </a:xfrm>
          <a:prstGeom prst="rect">
            <a:avLst/>
          </a:prstGeom>
        </p:spPr>
        <p:txBody>
          <a:bodyPr lIns="0" rIns="0" tIns="0" bIns="0">
            <a:normAutofit/>
          </a:bodyPr>
          <a:p>
            <a:endParaRPr b="0" lang="en-GB" sz="3200" spc="-1" strike="noStrike">
              <a:latin typeface="Arial"/>
            </a:endParaRPr>
          </a:p>
        </p:txBody>
      </p:sp>
      <p:sp>
        <p:nvSpPr>
          <p:cNvPr id="36" name="PlaceHolder 5"/>
          <p:cNvSpPr>
            <a:spLocks noGrp="1"/>
          </p:cNvSpPr>
          <p:nvPr>
            <p:ph type="body"/>
          </p:nvPr>
        </p:nvSpPr>
        <p:spPr>
          <a:xfrm>
            <a:off x="504000" y="4058640"/>
            <a:ext cx="2921040" cy="2090880"/>
          </a:xfrm>
          <a:prstGeom prst="rect">
            <a:avLst/>
          </a:prstGeom>
        </p:spPr>
        <p:txBody>
          <a:bodyPr lIns="0" rIns="0" tIns="0" bIns="0">
            <a:normAutofit/>
          </a:bodyPr>
          <a:p>
            <a:endParaRPr b="0" lang="en-GB" sz="3200" spc="-1" strike="noStrike">
              <a:latin typeface="Arial"/>
            </a:endParaRPr>
          </a:p>
        </p:txBody>
      </p:sp>
      <p:sp>
        <p:nvSpPr>
          <p:cNvPr id="37" name="PlaceHolder 6"/>
          <p:cNvSpPr>
            <a:spLocks noGrp="1"/>
          </p:cNvSpPr>
          <p:nvPr>
            <p:ph type="body"/>
          </p:nvPr>
        </p:nvSpPr>
        <p:spPr>
          <a:xfrm>
            <a:off x="3571560" y="4058640"/>
            <a:ext cx="2921040" cy="2090880"/>
          </a:xfrm>
          <a:prstGeom prst="rect">
            <a:avLst/>
          </a:prstGeom>
        </p:spPr>
        <p:txBody>
          <a:bodyPr lIns="0" rIns="0" tIns="0" bIns="0">
            <a:normAutofit/>
          </a:bodyPr>
          <a:p>
            <a:endParaRPr b="0" lang="en-GB" sz="3200" spc="-1" strike="noStrike">
              <a:latin typeface="Arial"/>
            </a:endParaRPr>
          </a:p>
        </p:txBody>
      </p:sp>
      <p:sp>
        <p:nvSpPr>
          <p:cNvPr id="38" name="PlaceHolder 7"/>
          <p:cNvSpPr>
            <a:spLocks noGrp="1"/>
          </p:cNvSpPr>
          <p:nvPr>
            <p:ph type="body"/>
          </p:nvPr>
        </p:nvSpPr>
        <p:spPr>
          <a:xfrm>
            <a:off x="6639120" y="4058640"/>
            <a:ext cx="292104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43"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45" name="PlaceHolder 2"/>
          <p:cNvSpPr>
            <a:spLocks noGrp="1"/>
          </p:cNvSpPr>
          <p:nvPr>
            <p:ph type="body"/>
          </p:nvPr>
        </p:nvSpPr>
        <p:spPr>
          <a:xfrm>
            <a:off x="504000" y="1768680"/>
            <a:ext cx="907200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47"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48"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504000" y="3168000"/>
            <a:ext cx="9070920" cy="58485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52"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53"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
        <p:nvSpPr>
          <p:cNvPr id="54"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56"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57"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58" name="PlaceHolder 4"/>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60"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61"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62" name="PlaceHolder 4"/>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64" name="PlaceHolder 2"/>
          <p:cNvSpPr>
            <a:spLocks noGrp="1"/>
          </p:cNvSpPr>
          <p:nvPr>
            <p:ph type="body"/>
          </p:nvPr>
        </p:nvSpPr>
        <p:spPr>
          <a:xfrm>
            <a:off x="504000" y="1768680"/>
            <a:ext cx="9072000" cy="2090880"/>
          </a:xfrm>
          <a:prstGeom prst="rect">
            <a:avLst/>
          </a:prstGeom>
        </p:spPr>
        <p:txBody>
          <a:bodyPr lIns="0" rIns="0" tIns="0" bIns="0">
            <a:normAutofit/>
          </a:bodyPr>
          <a:p>
            <a:endParaRPr b="0" lang="en-GB" sz="3200" spc="-1" strike="noStrike">
              <a:latin typeface="Arial"/>
            </a:endParaRPr>
          </a:p>
        </p:txBody>
      </p:sp>
      <p:sp>
        <p:nvSpPr>
          <p:cNvPr id="65" name="PlaceHolder 3"/>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67"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68"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69"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
        <p:nvSpPr>
          <p:cNvPr id="70" name="PlaceHolder 5"/>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72" name="PlaceHolder 2"/>
          <p:cNvSpPr>
            <a:spLocks noGrp="1"/>
          </p:cNvSpPr>
          <p:nvPr>
            <p:ph type="body"/>
          </p:nvPr>
        </p:nvSpPr>
        <p:spPr>
          <a:xfrm>
            <a:off x="504000" y="1768680"/>
            <a:ext cx="2921040" cy="2090880"/>
          </a:xfrm>
          <a:prstGeom prst="rect">
            <a:avLst/>
          </a:prstGeom>
        </p:spPr>
        <p:txBody>
          <a:bodyPr lIns="0" rIns="0" tIns="0" bIns="0">
            <a:normAutofit/>
          </a:bodyPr>
          <a:p>
            <a:endParaRPr b="0" lang="en-GB" sz="3200" spc="-1" strike="noStrike">
              <a:latin typeface="Arial"/>
            </a:endParaRPr>
          </a:p>
        </p:txBody>
      </p:sp>
      <p:sp>
        <p:nvSpPr>
          <p:cNvPr id="73" name="PlaceHolder 3"/>
          <p:cNvSpPr>
            <a:spLocks noGrp="1"/>
          </p:cNvSpPr>
          <p:nvPr>
            <p:ph type="body"/>
          </p:nvPr>
        </p:nvSpPr>
        <p:spPr>
          <a:xfrm>
            <a:off x="3571560" y="1768680"/>
            <a:ext cx="2921040" cy="2090880"/>
          </a:xfrm>
          <a:prstGeom prst="rect">
            <a:avLst/>
          </a:prstGeom>
        </p:spPr>
        <p:txBody>
          <a:bodyPr lIns="0" rIns="0" tIns="0" bIns="0">
            <a:normAutofit/>
          </a:bodyPr>
          <a:p>
            <a:endParaRPr b="0" lang="en-GB" sz="3200" spc="-1" strike="noStrike">
              <a:latin typeface="Arial"/>
            </a:endParaRPr>
          </a:p>
        </p:txBody>
      </p:sp>
      <p:sp>
        <p:nvSpPr>
          <p:cNvPr id="74" name="PlaceHolder 4"/>
          <p:cNvSpPr>
            <a:spLocks noGrp="1"/>
          </p:cNvSpPr>
          <p:nvPr>
            <p:ph type="body"/>
          </p:nvPr>
        </p:nvSpPr>
        <p:spPr>
          <a:xfrm>
            <a:off x="6639120" y="1768680"/>
            <a:ext cx="2921040" cy="2090880"/>
          </a:xfrm>
          <a:prstGeom prst="rect">
            <a:avLst/>
          </a:prstGeom>
        </p:spPr>
        <p:txBody>
          <a:bodyPr lIns="0" rIns="0" tIns="0" bIns="0">
            <a:normAutofit/>
          </a:bodyPr>
          <a:p>
            <a:endParaRPr b="0" lang="en-GB" sz="3200" spc="-1" strike="noStrike">
              <a:latin typeface="Arial"/>
            </a:endParaRPr>
          </a:p>
        </p:txBody>
      </p:sp>
      <p:sp>
        <p:nvSpPr>
          <p:cNvPr id="75" name="PlaceHolder 5"/>
          <p:cNvSpPr>
            <a:spLocks noGrp="1"/>
          </p:cNvSpPr>
          <p:nvPr>
            <p:ph type="body"/>
          </p:nvPr>
        </p:nvSpPr>
        <p:spPr>
          <a:xfrm>
            <a:off x="504000" y="4058640"/>
            <a:ext cx="2921040" cy="2090880"/>
          </a:xfrm>
          <a:prstGeom prst="rect">
            <a:avLst/>
          </a:prstGeom>
        </p:spPr>
        <p:txBody>
          <a:bodyPr lIns="0" rIns="0" tIns="0" bIns="0">
            <a:normAutofit/>
          </a:bodyPr>
          <a:p>
            <a:endParaRPr b="0" lang="en-GB" sz="3200" spc="-1" strike="noStrike">
              <a:latin typeface="Arial"/>
            </a:endParaRPr>
          </a:p>
        </p:txBody>
      </p:sp>
      <p:sp>
        <p:nvSpPr>
          <p:cNvPr id="76" name="PlaceHolder 6"/>
          <p:cNvSpPr>
            <a:spLocks noGrp="1"/>
          </p:cNvSpPr>
          <p:nvPr>
            <p:ph type="body"/>
          </p:nvPr>
        </p:nvSpPr>
        <p:spPr>
          <a:xfrm>
            <a:off x="3571560" y="4058640"/>
            <a:ext cx="2921040" cy="2090880"/>
          </a:xfrm>
          <a:prstGeom prst="rect">
            <a:avLst/>
          </a:prstGeom>
        </p:spPr>
        <p:txBody>
          <a:bodyPr lIns="0" rIns="0" tIns="0" bIns="0">
            <a:normAutofit/>
          </a:bodyPr>
          <a:p>
            <a:endParaRPr b="0" lang="en-GB" sz="3200" spc="-1" strike="noStrike">
              <a:latin typeface="Arial"/>
            </a:endParaRPr>
          </a:p>
        </p:txBody>
      </p:sp>
      <p:sp>
        <p:nvSpPr>
          <p:cNvPr id="77" name="PlaceHolder 7"/>
          <p:cNvSpPr>
            <a:spLocks noGrp="1"/>
          </p:cNvSpPr>
          <p:nvPr>
            <p:ph type="body"/>
          </p:nvPr>
        </p:nvSpPr>
        <p:spPr>
          <a:xfrm>
            <a:off x="6639120" y="4058640"/>
            <a:ext cx="292104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82"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84" name="PlaceHolder 2"/>
          <p:cNvSpPr>
            <a:spLocks noGrp="1"/>
          </p:cNvSpPr>
          <p:nvPr>
            <p:ph type="body"/>
          </p:nvPr>
        </p:nvSpPr>
        <p:spPr>
          <a:xfrm>
            <a:off x="504000" y="1768680"/>
            <a:ext cx="907200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86"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87"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504000" y="3168000"/>
            <a:ext cx="9070920" cy="58485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91"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92"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
        <p:nvSpPr>
          <p:cNvPr id="93"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95"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9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97" name="PlaceHolder 4"/>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99"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00"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01" name="PlaceHolder 4"/>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03" name="PlaceHolder 2"/>
          <p:cNvSpPr>
            <a:spLocks noGrp="1"/>
          </p:cNvSpPr>
          <p:nvPr>
            <p:ph type="body"/>
          </p:nvPr>
        </p:nvSpPr>
        <p:spPr>
          <a:xfrm>
            <a:off x="504000" y="1768680"/>
            <a:ext cx="9072000" cy="2090880"/>
          </a:xfrm>
          <a:prstGeom prst="rect">
            <a:avLst/>
          </a:prstGeom>
        </p:spPr>
        <p:txBody>
          <a:bodyPr lIns="0" rIns="0" tIns="0" bIns="0">
            <a:normAutofit/>
          </a:bodyPr>
          <a:p>
            <a:endParaRPr b="0" lang="en-GB" sz="3200" spc="-1" strike="noStrike">
              <a:latin typeface="Arial"/>
            </a:endParaRPr>
          </a:p>
        </p:txBody>
      </p:sp>
      <p:sp>
        <p:nvSpPr>
          <p:cNvPr id="104" name="PlaceHolder 3"/>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06"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07"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08"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
        <p:nvSpPr>
          <p:cNvPr id="109" name="PlaceHolder 5"/>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11" name="PlaceHolder 2"/>
          <p:cNvSpPr>
            <a:spLocks noGrp="1"/>
          </p:cNvSpPr>
          <p:nvPr>
            <p:ph type="body"/>
          </p:nvPr>
        </p:nvSpPr>
        <p:spPr>
          <a:xfrm>
            <a:off x="504000" y="1768680"/>
            <a:ext cx="2921040" cy="2090880"/>
          </a:xfrm>
          <a:prstGeom prst="rect">
            <a:avLst/>
          </a:prstGeom>
        </p:spPr>
        <p:txBody>
          <a:bodyPr lIns="0" rIns="0" tIns="0" bIns="0">
            <a:normAutofit/>
          </a:bodyPr>
          <a:p>
            <a:endParaRPr b="0" lang="en-GB" sz="3200" spc="-1" strike="noStrike">
              <a:latin typeface="Arial"/>
            </a:endParaRPr>
          </a:p>
        </p:txBody>
      </p:sp>
      <p:sp>
        <p:nvSpPr>
          <p:cNvPr id="112" name="PlaceHolder 3"/>
          <p:cNvSpPr>
            <a:spLocks noGrp="1"/>
          </p:cNvSpPr>
          <p:nvPr>
            <p:ph type="body"/>
          </p:nvPr>
        </p:nvSpPr>
        <p:spPr>
          <a:xfrm>
            <a:off x="3571560" y="1768680"/>
            <a:ext cx="2921040" cy="2090880"/>
          </a:xfrm>
          <a:prstGeom prst="rect">
            <a:avLst/>
          </a:prstGeom>
        </p:spPr>
        <p:txBody>
          <a:bodyPr lIns="0" rIns="0" tIns="0" bIns="0">
            <a:normAutofit/>
          </a:bodyPr>
          <a:p>
            <a:endParaRPr b="0" lang="en-GB" sz="3200" spc="-1" strike="noStrike">
              <a:latin typeface="Arial"/>
            </a:endParaRPr>
          </a:p>
        </p:txBody>
      </p:sp>
      <p:sp>
        <p:nvSpPr>
          <p:cNvPr id="113" name="PlaceHolder 4"/>
          <p:cNvSpPr>
            <a:spLocks noGrp="1"/>
          </p:cNvSpPr>
          <p:nvPr>
            <p:ph type="body"/>
          </p:nvPr>
        </p:nvSpPr>
        <p:spPr>
          <a:xfrm>
            <a:off x="6639120" y="1768680"/>
            <a:ext cx="2921040" cy="2090880"/>
          </a:xfrm>
          <a:prstGeom prst="rect">
            <a:avLst/>
          </a:prstGeom>
        </p:spPr>
        <p:txBody>
          <a:bodyPr lIns="0" rIns="0" tIns="0" bIns="0">
            <a:normAutofit/>
          </a:bodyPr>
          <a:p>
            <a:endParaRPr b="0" lang="en-GB" sz="3200" spc="-1" strike="noStrike">
              <a:latin typeface="Arial"/>
            </a:endParaRPr>
          </a:p>
        </p:txBody>
      </p:sp>
      <p:sp>
        <p:nvSpPr>
          <p:cNvPr id="114" name="PlaceHolder 5"/>
          <p:cNvSpPr>
            <a:spLocks noGrp="1"/>
          </p:cNvSpPr>
          <p:nvPr>
            <p:ph type="body"/>
          </p:nvPr>
        </p:nvSpPr>
        <p:spPr>
          <a:xfrm>
            <a:off x="504000" y="4058640"/>
            <a:ext cx="2921040" cy="2090880"/>
          </a:xfrm>
          <a:prstGeom prst="rect">
            <a:avLst/>
          </a:prstGeom>
        </p:spPr>
        <p:txBody>
          <a:bodyPr lIns="0" rIns="0" tIns="0" bIns="0">
            <a:normAutofit/>
          </a:bodyPr>
          <a:p>
            <a:endParaRPr b="0" lang="en-GB" sz="3200" spc="-1" strike="noStrike">
              <a:latin typeface="Arial"/>
            </a:endParaRPr>
          </a:p>
        </p:txBody>
      </p:sp>
      <p:sp>
        <p:nvSpPr>
          <p:cNvPr id="115" name="PlaceHolder 6"/>
          <p:cNvSpPr>
            <a:spLocks noGrp="1"/>
          </p:cNvSpPr>
          <p:nvPr>
            <p:ph type="body"/>
          </p:nvPr>
        </p:nvSpPr>
        <p:spPr>
          <a:xfrm>
            <a:off x="3571560" y="4058640"/>
            <a:ext cx="2921040" cy="2090880"/>
          </a:xfrm>
          <a:prstGeom prst="rect">
            <a:avLst/>
          </a:prstGeom>
        </p:spPr>
        <p:txBody>
          <a:bodyPr lIns="0" rIns="0" tIns="0" bIns="0">
            <a:normAutofit/>
          </a:bodyPr>
          <a:p>
            <a:endParaRPr b="0" lang="en-GB" sz="3200" spc="-1" strike="noStrike">
              <a:latin typeface="Arial"/>
            </a:endParaRPr>
          </a:p>
        </p:txBody>
      </p:sp>
      <p:sp>
        <p:nvSpPr>
          <p:cNvPr id="116" name="PlaceHolder 7"/>
          <p:cNvSpPr>
            <a:spLocks noGrp="1"/>
          </p:cNvSpPr>
          <p:nvPr>
            <p:ph type="body"/>
          </p:nvPr>
        </p:nvSpPr>
        <p:spPr>
          <a:xfrm>
            <a:off x="6639120" y="4058640"/>
            <a:ext cx="292104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1"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22"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24" name="PlaceHolder 2"/>
          <p:cNvSpPr>
            <a:spLocks noGrp="1"/>
          </p:cNvSpPr>
          <p:nvPr>
            <p:ph type="body"/>
          </p:nvPr>
        </p:nvSpPr>
        <p:spPr>
          <a:xfrm>
            <a:off x="504000" y="1768680"/>
            <a:ext cx="907200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26"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127"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9" name="PlaceHolder 1"/>
          <p:cNvSpPr>
            <a:spLocks noGrp="1"/>
          </p:cNvSpPr>
          <p:nvPr>
            <p:ph type="subTitle"/>
          </p:nvPr>
        </p:nvSpPr>
        <p:spPr>
          <a:xfrm>
            <a:off x="504000" y="3168000"/>
            <a:ext cx="9070920" cy="58485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31"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32"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
        <p:nvSpPr>
          <p:cNvPr id="133"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35"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13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37" name="PlaceHolder 4"/>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39"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40"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41" name="PlaceHolder 4"/>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43" name="PlaceHolder 2"/>
          <p:cNvSpPr>
            <a:spLocks noGrp="1"/>
          </p:cNvSpPr>
          <p:nvPr>
            <p:ph type="body"/>
          </p:nvPr>
        </p:nvSpPr>
        <p:spPr>
          <a:xfrm>
            <a:off x="504000" y="1768680"/>
            <a:ext cx="9072000" cy="2090880"/>
          </a:xfrm>
          <a:prstGeom prst="rect">
            <a:avLst/>
          </a:prstGeom>
        </p:spPr>
        <p:txBody>
          <a:bodyPr lIns="0" rIns="0" tIns="0" bIns="0">
            <a:normAutofit/>
          </a:bodyPr>
          <a:p>
            <a:endParaRPr b="0" lang="en-GB" sz="3200" spc="-1" strike="noStrike">
              <a:latin typeface="Arial"/>
            </a:endParaRPr>
          </a:p>
        </p:txBody>
      </p:sp>
      <p:sp>
        <p:nvSpPr>
          <p:cNvPr id="144" name="PlaceHolder 3"/>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46"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47"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48"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
        <p:nvSpPr>
          <p:cNvPr id="149" name="PlaceHolder 5"/>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51" name="PlaceHolder 2"/>
          <p:cNvSpPr>
            <a:spLocks noGrp="1"/>
          </p:cNvSpPr>
          <p:nvPr>
            <p:ph type="body"/>
          </p:nvPr>
        </p:nvSpPr>
        <p:spPr>
          <a:xfrm>
            <a:off x="504000" y="1768680"/>
            <a:ext cx="2921040" cy="2090880"/>
          </a:xfrm>
          <a:prstGeom prst="rect">
            <a:avLst/>
          </a:prstGeom>
        </p:spPr>
        <p:txBody>
          <a:bodyPr lIns="0" rIns="0" tIns="0" bIns="0">
            <a:normAutofit/>
          </a:bodyPr>
          <a:p>
            <a:endParaRPr b="0" lang="en-GB" sz="3200" spc="-1" strike="noStrike">
              <a:latin typeface="Arial"/>
            </a:endParaRPr>
          </a:p>
        </p:txBody>
      </p:sp>
      <p:sp>
        <p:nvSpPr>
          <p:cNvPr id="152" name="PlaceHolder 3"/>
          <p:cNvSpPr>
            <a:spLocks noGrp="1"/>
          </p:cNvSpPr>
          <p:nvPr>
            <p:ph type="body"/>
          </p:nvPr>
        </p:nvSpPr>
        <p:spPr>
          <a:xfrm>
            <a:off x="3571560" y="1768680"/>
            <a:ext cx="2921040" cy="2090880"/>
          </a:xfrm>
          <a:prstGeom prst="rect">
            <a:avLst/>
          </a:prstGeom>
        </p:spPr>
        <p:txBody>
          <a:bodyPr lIns="0" rIns="0" tIns="0" bIns="0">
            <a:normAutofit/>
          </a:bodyPr>
          <a:p>
            <a:endParaRPr b="0" lang="en-GB" sz="3200" spc="-1" strike="noStrike">
              <a:latin typeface="Arial"/>
            </a:endParaRPr>
          </a:p>
        </p:txBody>
      </p:sp>
      <p:sp>
        <p:nvSpPr>
          <p:cNvPr id="153" name="PlaceHolder 4"/>
          <p:cNvSpPr>
            <a:spLocks noGrp="1"/>
          </p:cNvSpPr>
          <p:nvPr>
            <p:ph type="body"/>
          </p:nvPr>
        </p:nvSpPr>
        <p:spPr>
          <a:xfrm>
            <a:off x="6639120" y="1768680"/>
            <a:ext cx="2921040" cy="2090880"/>
          </a:xfrm>
          <a:prstGeom prst="rect">
            <a:avLst/>
          </a:prstGeom>
        </p:spPr>
        <p:txBody>
          <a:bodyPr lIns="0" rIns="0" tIns="0" bIns="0">
            <a:normAutofit/>
          </a:bodyPr>
          <a:p>
            <a:endParaRPr b="0" lang="en-GB" sz="3200" spc="-1" strike="noStrike">
              <a:latin typeface="Arial"/>
            </a:endParaRPr>
          </a:p>
        </p:txBody>
      </p:sp>
      <p:sp>
        <p:nvSpPr>
          <p:cNvPr id="154" name="PlaceHolder 5"/>
          <p:cNvSpPr>
            <a:spLocks noGrp="1"/>
          </p:cNvSpPr>
          <p:nvPr>
            <p:ph type="body"/>
          </p:nvPr>
        </p:nvSpPr>
        <p:spPr>
          <a:xfrm>
            <a:off x="504000" y="4058640"/>
            <a:ext cx="2921040" cy="2090880"/>
          </a:xfrm>
          <a:prstGeom prst="rect">
            <a:avLst/>
          </a:prstGeom>
        </p:spPr>
        <p:txBody>
          <a:bodyPr lIns="0" rIns="0" tIns="0" bIns="0">
            <a:normAutofit/>
          </a:bodyPr>
          <a:p>
            <a:endParaRPr b="0" lang="en-GB" sz="3200" spc="-1" strike="noStrike">
              <a:latin typeface="Arial"/>
            </a:endParaRPr>
          </a:p>
        </p:txBody>
      </p:sp>
      <p:sp>
        <p:nvSpPr>
          <p:cNvPr id="155" name="PlaceHolder 6"/>
          <p:cNvSpPr>
            <a:spLocks noGrp="1"/>
          </p:cNvSpPr>
          <p:nvPr>
            <p:ph type="body"/>
          </p:nvPr>
        </p:nvSpPr>
        <p:spPr>
          <a:xfrm>
            <a:off x="3571560" y="4058640"/>
            <a:ext cx="2921040" cy="2090880"/>
          </a:xfrm>
          <a:prstGeom prst="rect">
            <a:avLst/>
          </a:prstGeom>
        </p:spPr>
        <p:txBody>
          <a:bodyPr lIns="0" rIns="0" tIns="0" bIns="0">
            <a:normAutofit/>
          </a:bodyPr>
          <a:p>
            <a:endParaRPr b="0" lang="en-GB" sz="3200" spc="-1" strike="noStrike">
              <a:latin typeface="Arial"/>
            </a:endParaRPr>
          </a:p>
        </p:txBody>
      </p:sp>
      <p:sp>
        <p:nvSpPr>
          <p:cNvPr id="156" name="PlaceHolder 7"/>
          <p:cNvSpPr>
            <a:spLocks noGrp="1"/>
          </p:cNvSpPr>
          <p:nvPr>
            <p:ph type="body"/>
          </p:nvPr>
        </p:nvSpPr>
        <p:spPr>
          <a:xfrm>
            <a:off x="6639120" y="4058640"/>
            <a:ext cx="292104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0"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61"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63" name="PlaceHolder 2"/>
          <p:cNvSpPr>
            <a:spLocks noGrp="1"/>
          </p:cNvSpPr>
          <p:nvPr>
            <p:ph type="body"/>
          </p:nvPr>
        </p:nvSpPr>
        <p:spPr>
          <a:xfrm>
            <a:off x="504000" y="1768680"/>
            <a:ext cx="907200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65"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166"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8" name="PlaceHolder 1"/>
          <p:cNvSpPr>
            <a:spLocks noGrp="1"/>
          </p:cNvSpPr>
          <p:nvPr>
            <p:ph type="subTitle"/>
          </p:nvPr>
        </p:nvSpPr>
        <p:spPr>
          <a:xfrm>
            <a:off x="504000" y="3168000"/>
            <a:ext cx="9070920" cy="58485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70"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71" name="PlaceHolder 3"/>
          <p:cNvSpPr>
            <a:spLocks noGrp="1"/>
          </p:cNvSpPr>
          <p:nvPr>
            <p:ph type="body"/>
          </p:nvPr>
        </p:nvSpPr>
        <p:spPr>
          <a:xfrm>
            <a:off x="5152680" y="1768680"/>
            <a:ext cx="4426920" cy="4384080"/>
          </a:xfrm>
          <a:prstGeom prst="rect">
            <a:avLst/>
          </a:prstGeom>
        </p:spPr>
        <p:txBody>
          <a:bodyPr lIns="0" rIns="0" tIns="0" bIns="0">
            <a:normAutofit/>
          </a:bodyPr>
          <a:p>
            <a:endParaRPr b="0" lang="en-GB" sz="3200" spc="-1" strike="noStrike">
              <a:latin typeface="Arial"/>
            </a:endParaRPr>
          </a:p>
        </p:txBody>
      </p:sp>
      <p:sp>
        <p:nvSpPr>
          <p:cNvPr id="172"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74" name="PlaceHolder 2"/>
          <p:cNvSpPr>
            <a:spLocks noGrp="1"/>
          </p:cNvSpPr>
          <p:nvPr>
            <p:ph type="body"/>
          </p:nvPr>
        </p:nvSpPr>
        <p:spPr>
          <a:xfrm>
            <a:off x="504000" y="1768680"/>
            <a:ext cx="4426920" cy="4384080"/>
          </a:xfrm>
          <a:prstGeom prst="rect">
            <a:avLst/>
          </a:prstGeom>
        </p:spPr>
        <p:txBody>
          <a:bodyPr lIns="0" rIns="0" tIns="0" bIns="0">
            <a:normAutofit/>
          </a:bodyPr>
          <a:p>
            <a:endParaRPr b="0" lang="en-GB" sz="3200" spc="-1" strike="noStrike">
              <a:latin typeface="Arial"/>
            </a:endParaRPr>
          </a:p>
        </p:txBody>
      </p:sp>
      <p:sp>
        <p:nvSpPr>
          <p:cNvPr id="175"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76" name="PlaceHolder 4"/>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78"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79"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80" name="PlaceHolder 4"/>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82" name="PlaceHolder 2"/>
          <p:cNvSpPr>
            <a:spLocks noGrp="1"/>
          </p:cNvSpPr>
          <p:nvPr>
            <p:ph type="body"/>
          </p:nvPr>
        </p:nvSpPr>
        <p:spPr>
          <a:xfrm>
            <a:off x="504000" y="1768680"/>
            <a:ext cx="9072000" cy="2090880"/>
          </a:xfrm>
          <a:prstGeom prst="rect">
            <a:avLst/>
          </a:prstGeom>
        </p:spPr>
        <p:txBody>
          <a:bodyPr lIns="0" rIns="0" tIns="0" bIns="0">
            <a:normAutofit/>
          </a:bodyPr>
          <a:p>
            <a:endParaRPr b="0" lang="en-GB" sz="3200" spc="-1" strike="noStrike">
              <a:latin typeface="Arial"/>
            </a:endParaRPr>
          </a:p>
        </p:txBody>
      </p:sp>
      <p:sp>
        <p:nvSpPr>
          <p:cNvPr id="183" name="PlaceHolder 3"/>
          <p:cNvSpPr>
            <a:spLocks noGrp="1"/>
          </p:cNvSpPr>
          <p:nvPr>
            <p:ph type="body"/>
          </p:nvPr>
        </p:nvSpPr>
        <p:spPr>
          <a:xfrm>
            <a:off x="504000" y="4058640"/>
            <a:ext cx="907200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85" name="PlaceHolder 2"/>
          <p:cNvSpPr>
            <a:spLocks noGrp="1"/>
          </p:cNvSpPr>
          <p:nvPr>
            <p:ph type="body"/>
          </p:nvPr>
        </p:nvSpPr>
        <p:spPr>
          <a:xfrm>
            <a:off x="504000" y="1768680"/>
            <a:ext cx="4426920" cy="2090880"/>
          </a:xfrm>
          <a:prstGeom prst="rect">
            <a:avLst/>
          </a:prstGeom>
        </p:spPr>
        <p:txBody>
          <a:bodyPr lIns="0" rIns="0" tIns="0" bIns="0">
            <a:normAutofit/>
          </a:bodyPr>
          <a:p>
            <a:endParaRPr b="0" lang="en-GB" sz="3200" spc="-1" strike="noStrike">
              <a:latin typeface="Arial"/>
            </a:endParaRPr>
          </a:p>
        </p:txBody>
      </p:sp>
      <p:sp>
        <p:nvSpPr>
          <p:cNvPr id="18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GB" sz="3200" spc="-1" strike="noStrike">
              <a:latin typeface="Arial"/>
            </a:endParaRPr>
          </a:p>
        </p:txBody>
      </p:sp>
      <p:sp>
        <p:nvSpPr>
          <p:cNvPr id="187" name="PlaceHolder 4"/>
          <p:cNvSpPr>
            <a:spLocks noGrp="1"/>
          </p:cNvSpPr>
          <p:nvPr>
            <p:ph type="body"/>
          </p:nvPr>
        </p:nvSpPr>
        <p:spPr>
          <a:xfrm>
            <a:off x="504000" y="4058640"/>
            <a:ext cx="4426920" cy="2090880"/>
          </a:xfrm>
          <a:prstGeom prst="rect">
            <a:avLst/>
          </a:prstGeom>
        </p:spPr>
        <p:txBody>
          <a:bodyPr lIns="0" rIns="0" tIns="0" bIns="0">
            <a:normAutofit/>
          </a:bodyPr>
          <a:p>
            <a:endParaRPr b="0" lang="en-GB" sz="3200" spc="-1" strike="noStrike">
              <a:latin typeface="Arial"/>
            </a:endParaRPr>
          </a:p>
        </p:txBody>
      </p:sp>
      <p:sp>
        <p:nvSpPr>
          <p:cNvPr id="188" name="PlaceHolder 5"/>
          <p:cNvSpPr>
            <a:spLocks noGrp="1"/>
          </p:cNvSpPr>
          <p:nvPr>
            <p:ph type="body"/>
          </p:nvPr>
        </p:nvSpPr>
        <p:spPr>
          <a:xfrm>
            <a:off x="5152680" y="4058640"/>
            <a:ext cx="4426920" cy="209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3168000"/>
            <a:ext cx="9070920" cy="1261440"/>
          </a:xfrm>
          <a:prstGeom prst="rect">
            <a:avLst/>
          </a:prstGeom>
        </p:spPr>
        <p:txBody>
          <a:bodyPr lIns="0" rIns="0" tIns="0" bIns="0" anchor="ctr">
            <a:noAutofit/>
          </a:bodyPr>
          <a:p>
            <a:pPr algn="ctr"/>
            <a:endParaRPr b="0" lang="en-GB" sz="4400" spc="-1" strike="noStrike">
              <a:latin typeface="Arial"/>
            </a:endParaRPr>
          </a:p>
        </p:txBody>
      </p:sp>
      <p:sp>
        <p:nvSpPr>
          <p:cNvPr id="190" name="PlaceHolder 2"/>
          <p:cNvSpPr>
            <a:spLocks noGrp="1"/>
          </p:cNvSpPr>
          <p:nvPr>
            <p:ph type="body"/>
          </p:nvPr>
        </p:nvSpPr>
        <p:spPr>
          <a:xfrm>
            <a:off x="504000" y="1768680"/>
            <a:ext cx="2921040" cy="2090880"/>
          </a:xfrm>
          <a:prstGeom prst="rect">
            <a:avLst/>
          </a:prstGeom>
        </p:spPr>
        <p:txBody>
          <a:bodyPr lIns="0" rIns="0" tIns="0" bIns="0">
            <a:normAutofit/>
          </a:bodyPr>
          <a:p>
            <a:endParaRPr b="0" lang="en-GB" sz="3200" spc="-1" strike="noStrike">
              <a:latin typeface="Arial"/>
            </a:endParaRPr>
          </a:p>
        </p:txBody>
      </p:sp>
      <p:sp>
        <p:nvSpPr>
          <p:cNvPr id="191" name="PlaceHolder 3"/>
          <p:cNvSpPr>
            <a:spLocks noGrp="1"/>
          </p:cNvSpPr>
          <p:nvPr>
            <p:ph type="body"/>
          </p:nvPr>
        </p:nvSpPr>
        <p:spPr>
          <a:xfrm>
            <a:off x="3571560" y="1768680"/>
            <a:ext cx="2921040" cy="2090880"/>
          </a:xfrm>
          <a:prstGeom prst="rect">
            <a:avLst/>
          </a:prstGeom>
        </p:spPr>
        <p:txBody>
          <a:bodyPr lIns="0" rIns="0" tIns="0" bIns="0">
            <a:normAutofit/>
          </a:bodyPr>
          <a:p>
            <a:endParaRPr b="0" lang="en-GB" sz="3200" spc="-1" strike="noStrike">
              <a:latin typeface="Arial"/>
            </a:endParaRPr>
          </a:p>
        </p:txBody>
      </p:sp>
      <p:sp>
        <p:nvSpPr>
          <p:cNvPr id="192" name="PlaceHolder 4"/>
          <p:cNvSpPr>
            <a:spLocks noGrp="1"/>
          </p:cNvSpPr>
          <p:nvPr>
            <p:ph type="body"/>
          </p:nvPr>
        </p:nvSpPr>
        <p:spPr>
          <a:xfrm>
            <a:off x="6639120" y="1768680"/>
            <a:ext cx="2921040" cy="2090880"/>
          </a:xfrm>
          <a:prstGeom prst="rect">
            <a:avLst/>
          </a:prstGeom>
        </p:spPr>
        <p:txBody>
          <a:bodyPr lIns="0" rIns="0" tIns="0" bIns="0">
            <a:normAutofit/>
          </a:bodyPr>
          <a:p>
            <a:endParaRPr b="0" lang="en-GB" sz="3200" spc="-1" strike="noStrike">
              <a:latin typeface="Arial"/>
            </a:endParaRPr>
          </a:p>
        </p:txBody>
      </p:sp>
      <p:sp>
        <p:nvSpPr>
          <p:cNvPr id="193" name="PlaceHolder 5"/>
          <p:cNvSpPr>
            <a:spLocks noGrp="1"/>
          </p:cNvSpPr>
          <p:nvPr>
            <p:ph type="body"/>
          </p:nvPr>
        </p:nvSpPr>
        <p:spPr>
          <a:xfrm>
            <a:off x="504000" y="4058640"/>
            <a:ext cx="2921040" cy="2090880"/>
          </a:xfrm>
          <a:prstGeom prst="rect">
            <a:avLst/>
          </a:prstGeom>
        </p:spPr>
        <p:txBody>
          <a:bodyPr lIns="0" rIns="0" tIns="0" bIns="0">
            <a:normAutofit/>
          </a:bodyPr>
          <a:p>
            <a:endParaRPr b="0" lang="en-GB" sz="3200" spc="-1" strike="noStrike">
              <a:latin typeface="Arial"/>
            </a:endParaRPr>
          </a:p>
        </p:txBody>
      </p:sp>
      <p:sp>
        <p:nvSpPr>
          <p:cNvPr id="194" name="PlaceHolder 6"/>
          <p:cNvSpPr>
            <a:spLocks noGrp="1"/>
          </p:cNvSpPr>
          <p:nvPr>
            <p:ph type="body"/>
          </p:nvPr>
        </p:nvSpPr>
        <p:spPr>
          <a:xfrm>
            <a:off x="3571560" y="4058640"/>
            <a:ext cx="2921040" cy="2090880"/>
          </a:xfrm>
          <a:prstGeom prst="rect">
            <a:avLst/>
          </a:prstGeom>
        </p:spPr>
        <p:txBody>
          <a:bodyPr lIns="0" rIns="0" tIns="0" bIns="0">
            <a:normAutofit/>
          </a:bodyPr>
          <a:p>
            <a:endParaRPr b="0" lang="en-GB" sz="3200" spc="-1" strike="noStrike">
              <a:latin typeface="Arial"/>
            </a:endParaRPr>
          </a:p>
        </p:txBody>
      </p:sp>
      <p:sp>
        <p:nvSpPr>
          <p:cNvPr id="195" name="PlaceHolder 7"/>
          <p:cNvSpPr>
            <a:spLocks noGrp="1"/>
          </p:cNvSpPr>
          <p:nvPr>
            <p:ph type="body"/>
          </p:nvPr>
        </p:nvSpPr>
        <p:spPr>
          <a:xfrm>
            <a:off x="6639120" y="4058640"/>
            <a:ext cx="2921040" cy="2090880"/>
          </a:xfrm>
          <a:prstGeom prst="rect">
            <a:avLst/>
          </a:prstGeom>
        </p:spPr>
        <p:txBody>
          <a:bodyPr lIns="0" rIns="0" tIns="0" bIns="0">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5.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0"/>
            <a:ext cx="10079280" cy="7559280"/>
          </a:xfrm>
          <a:prstGeom prst="rect">
            <a:avLst/>
          </a:prstGeom>
          <a:ln>
            <a:noFill/>
          </a:ln>
        </p:spPr>
      </p:pic>
      <p:sp>
        <p:nvSpPr>
          <p:cNvPr id="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2"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 name="" descr=""/>
          <p:cNvPicPr/>
          <p:nvPr/>
        </p:nvPicPr>
        <p:blipFill>
          <a:blip r:embed="rId2"/>
          <a:stretch/>
        </p:blipFill>
        <p:spPr>
          <a:xfrm>
            <a:off x="0" y="-1440"/>
            <a:ext cx="10079280" cy="7560720"/>
          </a:xfrm>
          <a:prstGeom prst="rect">
            <a:avLst/>
          </a:prstGeom>
          <a:ln>
            <a:noFill/>
          </a:ln>
        </p:spPr>
      </p:pic>
      <p:sp>
        <p:nvSpPr>
          <p:cNvPr id="4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41"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 name="" descr=""/>
          <p:cNvPicPr/>
          <p:nvPr/>
        </p:nvPicPr>
        <p:blipFill>
          <a:blip r:embed="rId2"/>
          <a:stretch/>
        </p:blipFill>
        <p:spPr>
          <a:xfrm>
            <a:off x="0" y="0"/>
            <a:ext cx="10079280" cy="7559280"/>
          </a:xfrm>
          <a:prstGeom prst="rect">
            <a:avLst/>
          </a:prstGeom>
          <a:ln>
            <a:noFill/>
          </a:ln>
        </p:spPr>
      </p:pic>
      <p:sp>
        <p:nvSpPr>
          <p:cNvPr id="7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80"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 descr=""/>
          <p:cNvPicPr/>
          <p:nvPr/>
        </p:nvPicPr>
        <p:blipFill>
          <a:blip r:embed="rId2"/>
          <a:stretch/>
        </p:blipFill>
        <p:spPr>
          <a:xfrm>
            <a:off x="0" y="0"/>
            <a:ext cx="10079280" cy="7559280"/>
          </a:xfrm>
          <a:prstGeom prst="rect">
            <a:avLst/>
          </a:prstGeom>
          <a:ln>
            <a:noFill/>
          </a:ln>
        </p:spPr>
      </p:pic>
      <p:sp>
        <p:nvSpPr>
          <p:cNvPr id="118" name="PlaceHolder 1"/>
          <p:cNvSpPr>
            <a:spLocks noGrp="1"/>
          </p:cNvSpPr>
          <p:nvPr>
            <p:ph type="title"/>
          </p:nvPr>
        </p:nvSpPr>
        <p:spPr>
          <a:xfrm>
            <a:off x="504000" y="3168000"/>
            <a:ext cx="9070920" cy="12614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119" name="PlaceHolder 2"/>
          <p:cNvSpPr>
            <a:spLocks noGrp="1"/>
          </p:cNvSpPr>
          <p:nvPr>
            <p:ph type="body"/>
          </p:nvPr>
        </p:nvSpPr>
        <p:spPr>
          <a:xfrm>
            <a:off x="50400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
        <p:nvSpPr>
          <p:cNvPr id="120" name="PlaceHolder 3"/>
          <p:cNvSpPr>
            <a:spLocks noGrp="1"/>
          </p:cNvSpPr>
          <p:nvPr>
            <p:ph type="body"/>
          </p:nvPr>
        </p:nvSpPr>
        <p:spPr>
          <a:xfrm>
            <a:off x="515268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7" name="" descr=""/>
          <p:cNvPicPr/>
          <p:nvPr/>
        </p:nvPicPr>
        <p:blipFill>
          <a:blip r:embed="rId2"/>
          <a:stretch/>
        </p:blipFill>
        <p:spPr>
          <a:xfrm>
            <a:off x="0" y="0"/>
            <a:ext cx="10079280" cy="7559280"/>
          </a:xfrm>
          <a:prstGeom prst="rect">
            <a:avLst/>
          </a:prstGeom>
          <a:ln>
            <a:noFill/>
          </a:ln>
        </p:spPr>
      </p:pic>
      <p:sp>
        <p:nvSpPr>
          <p:cNvPr id="158" name="PlaceHolder 1"/>
          <p:cNvSpPr>
            <a:spLocks noGrp="1"/>
          </p:cNvSpPr>
          <p:nvPr>
            <p:ph type="title"/>
          </p:nvPr>
        </p:nvSpPr>
        <p:spPr>
          <a:xfrm>
            <a:off x="504000" y="3168000"/>
            <a:ext cx="9070920" cy="12614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159"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CustomShape 1"/>
          <p:cNvSpPr/>
          <p:nvPr/>
        </p:nvSpPr>
        <p:spPr>
          <a:xfrm>
            <a:off x="504000" y="3168000"/>
            <a:ext cx="9070920" cy="12614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GB" sz="4400" spc="-1" strike="noStrike">
                <a:solidFill>
                  <a:srgbClr val="000000"/>
                </a:solidFill>
                <a:latin typeface="Times New Roman"/>
                <a:ea typeface="DejaVu Sans"/>
              </a:rPr>
              <a:t>Memories</a:t>
            </a:r>
            <a:endParaRPr b="0" lang="en-GB" sz="4400" spc="-1" strike="noStrike">
              <a:latin typeface="Arial"/>
            </a:endParaRPr>
          </a:p>
        </p:txBody>
      </p:sp>
      <p:sp>
        <p:nvSpPr>
          <p:cNvPr id="197" name="CustomShape 2"/>
          <p:cNvSpPr/>
          <p:nvPr/>
        </p:nvSpPr>
        <p:spPr>
          <a:xfrm>
            <a:off x="504000" y="4752000"/>
            <a:ext cx="8869320" cy="2591280"/>
          </a:xfrm>
          <a:prstGeom prst="rect">
            <a:avLst/>
          </a:prstGeom>
          <a:noFill/>
          <a:ln>
            <a:noFill/>
          </a:ln>
        </p:spPr>
        <p:style>
          <a:lnRef idx="0"/>
          <a:fillRef idx="0"/>
          <a:effectRef idx="0"/>
          <a:fontRef idx="minor"/>
        </p:style>
        <p:txBody>
          <a:bodyPr lIns="0" rIns="0" tIns="0" bIns="0">
            <a:normAutofit/>
          </a:bodyPr>
          <a:p>
            <a:pPr marL="432000" indent="-323280" algn="ctr">
              <a:lnSpc>
                <a:spcPct val="100000"/>
              </a:lnSpc>
              <a:spcAft>
                <a:spcPts val="1414"/>
              </a:spcAft>
              <a:tabLst>
                <a:tab algn="l" pos="0"/>
              </a:tabLst>
            </a:pPr>
            <a:r>
              <a:rPr b="0" lang="en-GB" sz="3200" spc="-1" strike="noStrike">
                <a:solidFill>
                  <a:srgbClr val="000000"/>
                </a:solidFill>
                <a:latin typeface="Times New Roman"/>
                <a:ea typeface="DejaVu Sans"/>
              </a:rPr>
              <a:t>Read up to Chapter 17</a:t>
            </a: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CustomShape 1"/>
          <p:cNvSpPr/>
          <p:nvPr/>
        </p:nvSpPr>
        <p:spPr>
          <a:xfrm>
            <a:off x="504000" y="301320"/>
            <a:ext cx="7703280" cy="113796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4400" spc="-1" strike="noStrike">
                <a:solidFill>
                  <a:srgbClr val="000000"/>
                </a:solidFill>
                <a:latin typeface="Times New Roman"/>
                <a:ea typeface="DejaVu Sans"/>
              </a:rPr>
              <a:t>Memories but not our own..</a:t>
            </a:r>
            <a:endParaRPr b="0" lang="en-GB" sz="4400" spc="-1" strike="noStrike">
              <a:latin typeface="Arial"/>
            </a:endParaRPr>
          </a:p>
        </p:txBody>
      </p:sp>
      <p:sp>
        <p:nvSpPr>
          <p:cNvPr id="199" name="CustomShape 2"/>
          <p:cNvSpPr/>
          <p:nvPr/>
        </p:nvSpPr>
        <p:spPr>
          <a:xfrm>
            <a:off x="504000" y="1769040"/>
            <a:ext cx="8869320" cy="4383720"/>
          </a:xfrm>
          <a:prstGeom prst="rect">
            <a:avLst/>
          </a:prstGeom>
          <a:noFill/>
          <a:ln>
            <a:noFill/>
          </a:ln>
        </p:spPr>
        <p:style>
          <a:lnRef idx="0"/>
          <a:fillRef idx="0"/>
          <a:effectRef idx="0"/>
          <a:fontRef idx="minor"/>
        </p:style>
        <p:txBody>
          <a:bodyPr lIns="0" rIns="0" tIns="0" bIns="0">
            <a:normAutofit/>
          </a:bodyPr>
          <a:p>
            <a:pPr>
              <a:lnSpc>
                <a:spcPct val="100000"/>
              </a:lnSpc>
            </a:pPr>
            <a:r>
              <a:rPr b="0" lang="en-GB" sz="3200" spc="-1" strike="noStrike">
                <a:solidFill>
                  <a:srgbClr val="000000"/>
                </a:solidFill>
                <a:latin typeface="Times New Roman"/>
                <a:ea typeface="Arial"/>
              </a:rPr>
              <a:t>The Giver passes on memories and wisdom to Jonas based on things he has learned from the past. Sometimes our parents or grandparents do the same things to help us learn and grow. </a:t>
            </a:r>
            <a:endParaRPr b="0" lang="en-GB" sz="3200" spc="-1" strike="noStrike">
              <a:latin typeface="Arial"/>
            </a:endParaRPr>
          </a:p>
          <a:p>
            <a:pPr>
              <a:lnSpc>
                <a:spcPct val="100000"/>
              </a:lnSpc>
            </a:pPr>
            <a:r>
              <a:rPr b="0" lang="en-GB" sz="3200" spc="-1" strike="noStrike">
                <a:solidFill>
                  <a:srgbClr val="000000"/>
                </a:solidFill>
                <a:latin typeface="Times New Roman"/>
                <a:ea typeface="Arial"/>
              </a:rPr>
              <a:t>Write up two things someone older in your family has taught you based on either their own mistakes, or things they have learned through their years. </a:t>
            </a:r>
            <a:endParaRPr b="0" lang="en-GB" sz="3200" spc="-1" strike="noStrike">
              <a:latin typeface="Arial"/>
            </a:endParaRPr>
          </a:p>
          <a:p>
            <a:pPr>
              <a:lnSpc>
                <a:spcPct val="100000"/>
              </a:lnSpc>
            </a:pPr>
            <a:r>
              <a:rPr b="0" lang="en-GB" sz="3200" spc="-1" strike="noStrike">
                <a:solidFill>
                  <a:srgbClr val="000000"/>
                </a:solidFill>
                <a:latin typeface="Times New Roman"/>
                <a:ea typeface="Arial"/>
              </a:rPr>
              <a:t>Explain what they taught you and how you applied it to your life or what you learned. </a:t>
            </a: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CustomShape 1"/>
          <p:cNvSpPr/>
          <p:nvPr/>
        </p:nvSpPr>
        <p:spPr>
          <a:xfrm>
            <a:off x="504000" y="301320"/>
            <a:ext cx="7703280" cy="113796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4400" spc="-1" strike="noStrike">
                <a:solidFill>
                  <a:srgbClr val="000000"/>
                </a:solidFill>
                <a:latin typeface="Times New Roman"/>
                <a:ea typeface="DejaVu Sans"/>
              </a:rPr>
              <a:t>The value of memories</a:t>
            </a:r>
            <a:endParaRPr b="0" lang="en-GB" sz="4400" spc="-1" strike="noStrike">
              <a:latin typeface="Arial"/>
            </a:endParaRPr>
          </a:p>
        </p:txBody>
      </p:sp>
      <p:sp>
        <p:nvSpPr>
          <p:cNvPr id="201" name="CustomShape 2"/>
          <p:cNvSpPr/>
          <p:nvPr/>
        </p:nvSpPr>
        <p:spPr>
          <a:xfrm>
            <a:off x="936000" y="1697040"/>
            <a:ext cx="8869320" cy="4926960"/>
          </a:xfrm>
          <a:prstGeom prst="rect">
            <a:avLst/>
          </a:prstGeom>
          <a:noFill/>
          <a:ln>
            <a:noFill/>
          </a:ln>
        </p:spPr>
        <p:style>
          <a:lnRef idx="0"/>
          <a:fillRef idx="0"/>
          <a:effectRef idx="0"/>
          <a:fontRef idx="minor"/>
        </p:style>
        <p:txBody>
          <a:bodyPr lIns="0" rIns="0" tIns="0" bIns="0">
            <a:normAutofit/>
          </a:bodyPr>
          <a:p>
            <a:pPr>
              <a:lnSpc>
                <a:spcPct val="150000"/>
              </a:lnSpc>
            </a:pPr>
            <a:r>
              <a:rPr b="0" lang="en-GB" sz="2800" spc="-1" strike="noStrike">
                <a:solidFill>
                  <a:srgbClr val="000000"/>
                </a:solidFill>
                <a:latin typeface="Times New Roman"/>
                <a:ea typeface="Arial"/>
              </a:rPr>
              <a:t>We can easily understand the value of our own memory – just remembering the things we have to do! But what is the value of the memories of others?</a:t>
            </a:r>
            <a:endParaRPr b="0" lang="en-GB" sz="2800" spc="-1" strike="noStrike">
              <a:latin typeface="Arial"/>
            </a:endParaRPr>
          </a:p>
          <a:p>
            <a:pPr>
              <a:lnSpc>
                <a:spcPct val="150000"/>
              </a:lnSpc>
            </a:pPr>
            <a:r>
              <a:rPr b="0" lang="en-GB" sz="2800" spc="-1" strike="noStrike">
                <a:solidFill>
                  <a:srgbClr val="000000"/>
                </a:solidFill>
                <a:latin typeface="Times New Roman"/>
                <a:ea typeface="Arial"/>
              </a:rPr>
              <a:t>Now that you are a little older, you are able to learn from your mistakes or things that have happened in your life. </a:t>
            </a:r>
            <a:endParaRPr b="0" lang="en-GB" sz="2800" spc="-1" strike="noStrike">
              <a:latin typeface="Arial"/>
            </a:endParaRPr>
          </a:p>
          <a:p>
            <a:pPr>
              <a:lnSpc>
                <a:spcPct val="150000"/>
              </a:lnSpc>
            </a:pPr>
            <a:r>
              <a:rPr b="0" lang="en-GB" sz="2800" spc="-1" strike="noStrike">
                <a:solidFill>
                  <a:srgbClr val="000000"/>
                </a:solidFill>
                <a:latin typeface="Times New Roman"/>
                <a:ea typeface="Arial"/>
              </a:rPr>
              <a:t>If you could teach someone younger than you a lesson based on your own memories, what would it be? </a:t>
            </a:r>
            <a:r>
              <a:rPr b="0" lang="en-GB" sz="2800" spc="-1" strike="noStrike">
                <a:solidFill>
                  <a:srgbClr val="000000"/>
                </a:solidFill>
                <a:latin typeface="Times New Roman"/>
                <a:ea typeface="Arial"/>
              </a:rPr>
              <a:t>	</a:t>
            </a:r>
            <a:endParaRPr b="0" lang="en-GB" sz="2800" spc="-1" strike="noStrike">
              <a:latin typeface="Arial"/>
            </a:endParaRPr>
          </a:p>
          <a:p>
            <a:pPr>
              <a:lnSpc>
                <a:spcPct val="150000"/>
              </a:lnSpc>
            </a:pPr>
            <a:r>
              <a:rPr b="0" lang="en-GB" sz="2800" spc="-1" strike="noStrike">
                <a:solidFill>
                  <a:srgbClr val="000000"/>
                </a:solidFill>
                <a:latin typeface="Times New Roman"/>
                <a:ea typeface="Arial"/>
              </a:rPr>
              <a:t>Describe the memory and what it would teach someone.</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CustomShape 1"/>
          <p:cNvSpPr/>
          <p:nvPr/>
        </p:nvSpPr>
        <p:spPr>
          <a:xfrm>
            <a:off x="504000" y="301320"/>
            <a:ext cx="7703280" cy="113796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4400" spc="-1" strike="noStrike">
                <a:solidFill>
                  <a:srgbClr val="000000"/>
                </a:solidFill>
                <a:latin typeface="Times New Roman"/>
                <a:ea typeface="DejaVu Sans"/>
              </a:rPr>
              <a:t>Seeing clearly...</a:t>
            </a:r>
            <a:endParaRPr b="0" lang="en-GB" sz="4400" spc="-1" strike="noStrike">
              <a:latin typeface="Arial"/>
            </a:endParaRPr>
          </a:p>
        </p:txBody>
      </p:sp>
      <p:sp>
        <p:nvSpPr>
          <p:cNvPr id="203" name="CustomShape 2"/>
          <p:cNvSpPr/>
          <p:nvPr/>
        </p:nvSpPr>
        <p:spPr>
          <a:xfrm>
            <a:off x="504000" y="1769040"/>
            <a:ext cx="4327560" cy="4383720"/>
          </a:xfrm>
          <a:prstGeom prst="rect">
            <a:avLst/>
          </a:prstGeom>
          <a:noFill/>
          <a:ln>
            <a:noFill/>
          </a:ln>
        </p:spPr>
        <p:style>
          <a:lnRef idx="0"/>
          <a:fillRef idx="0"/>
          <a:effectRef idx="0"/>
          <a:fontRef idx="minor"/>
        </p:style>
        <p:txBody>
          <a:bodyPr lIns="0" rIns="0" tIns="0" bIns="0">
            <a:normAutofit fontScale="61000"/>
          </a:bodyPr>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DejaVu Sans"/>
              </a:rPr>
              <a:t>Remembering our past helps us to understand our present and who we are.  In the book society only sees in black and white.  Jonas begins to see in colour as the giver shares memories. </a:t>
            </a:r>
            <a:endParaRPr b="0" lang="en-GB" sz="32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DejaVu Sans"/>
              </a:rPr>
              <a:t>What point could the Author be trying to make by showing us this?</a:t>
            </a:r>
            <a:endParaRPr b="0" lang="en-GB" sz="3200" spc="-1" strike="noStrike">
              <a:latin typeface="Arial"/>
            </a:endParaRPr>
          </a:p>
        </p:txBody>
      </p:sp>
      <p:sp>
        <p:nvSpPr>
          <p:cNvPr id="204" name="CustomShape 3"/>
          <p:cNvSpPr/>
          <p:nvPr/>
        </p:nvSpPr>
        <p:spPr>
          <a:xfrm>
            <a:off x="5049000" y="1769040"/>
            <a:ext cx="4327560" cy="4383720"/>
          </a:xfrm>
          <a:prstGeom prst="rect">
            <a:avLst/>
          </a:prstGeom>
          <a:noFill/>
          <a:ln>
            <a:noFill/>
          </a:ln>
        </p:spPr>
        <p:style>
          <a:lnRef idx="0"/>
          <a:fillRef idx="0"/>
          <a:effectRef idx="0"/>
          <a:fontRef idx="minor"/>
        </p:style>
        <p:txBody>
          <a:bodyPr lIns="0" rIns="0" tIns="0" bIns="0">
            <a:normAutofit/>
          </a:bodyPr>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DejaVu Sans"/>
              </a:rPr>
              <a:t>Why did the author make the society only see in black and white?</a:t>
            </a:r>
            <a:endParaRPr b="0" lang="en-GB" sz="32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DejaVu Sans"/>
              </a:rPr>
              <a:t>What impact does colour have on Jonas?</a:t>
            </a:r>
            <a:endParaRPr b="0" lang="en-GB" sz="32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DejaVu Sans"/>
              </a:rPr>
              <a:t>What impact do the memories have on him?</a:t>
            </a: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CustomShape 1"/>
          <p:cNvSpPr/>
          <p:nvPr/>
        </p:nvSpPr>
        <p:spPr>
          <a:xfrm>
            <a:off x="504000" y="301320"/>
            <a:ext cx="7703280" cy="113796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4400" spc="-1" strike="noStrike">
                <a:solidFill>
                  <a:srgbClr val="000000"/>
                </a:solidFill>
                <a:latin typeface="Times New Roman"/>
                <a:ea typeface="DejaVu Sans"/>
              </a:rPr>
              <a:t>Change</a:t>
            </a:r>
            <a:endParaRPr b="0" lang="en-GB" sz="4400" spc="-1" strike="noStrike">
              <a:latin typeface="Arial"/>
            </a:endParaRPr>
          </a:p>
        </p:txBody>
      </p:sp>
      <p:sp>
        <p:nvSpPr>
          <p:cNvPr id="206" name="CustomShape 2"/>
          <p:cNvSpPr/>
          <p:nvPr/>
        </p:nvSpPr>
        <p:spPr>
          <a:xfrm>
            <a:off x="504000" y="1769040"/>
            <a:ext cx="4327560" cy="4383720"/>
          </a:xfrm>
          <a:prstGeom prst="rect">
            <a:avLst/>
          </a:prstGeom>
          <a:noFill/>
          <a:ln>
            <a:noFill/>
          </a:ln>
        </p:spPr>
        <p:style>
          <a:lnRef idx="0"/>
          <a:fillRef idx="0"/>
          <a:effectRef idx="0"/>
          <a:fontRef idx="minor"/>
        </p:style>
        <p:txBody>
          <a:bodyPr lIns="0" rIns="0" tIns="0" bIns="0">
            <a:normAutofit/>
          </a:bodyPr>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DejaVu Sans"/>
              </a:rPr>
              <a:t>As we go through the novel Jonas changes in many ways.  Split your page in three stages – beginning, middle and end. For each of these headings complete a description of Jonas at each stage:</a:t>
            </a:r>
            <a:endParaRPr b="0" lang="en-GB" sz="3200" spc="-1" strike="noStrike">
              <a:latin typeface="Arial"/>
            </a:endParaRPr>
          </a:p>
        </p:txBody>
      </p:sp>
      <p:sp>
        <p:nvSpPr>
          <p:cNvPr id="207" name="CustomShape 3"/>
          <p:cNvSpPr/>
          <p:nvPr/>
        </p:nvSpPr>
        <p:spPr>
          <a:xfrm>
            <a:off x="5049000" y="1769040"/>
            <a:ext cx="4327560" cy="4383720"/>
          </a:xfrm>
          <a:prstGeom prst="rect">
            <a:avLst/>
          </a:prstGeom>
          <a:noFill/>
          <a:ln>
            <a:noFill/>
          </a:ln>
        </p:spPr>
        <p:style>
          <a:lnRef idx="0"/>
          <a:fillRef idx="0"/>
          <a:effectRef idx="0"/>
          <a:fontRef idx="minor"/>
        </p:style>
        <p:txBody>
          <a:bodyPr lIns="0" rIns="0" tIns="0" bIns="0">
            <a:normAutofit/>
          </a:bodyPr>
          <a:p>
            <a:pPr>
              <a:lnSpc>
                <a:spcPct val="100000"/>
              </a:lnSpc>
            </a:pPr>
            <a:endParaRPr b="0" lang="en-GB" sz="18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Segoe UI"/>
              </a:rPr>
              <a:t>Character Description</a:t>
            </a:r>
            <a:endParaRPr b="0" lang="en-GB" sz="32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Segoe UI"/>
              </a:rPr>
              <a:t>Speech And Behaviour</a:t>
            </a:r>
            <a:endParaRPr b="0" lang="en-GB" sz="32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Segoe UI"/>
              </a:rPr>
              <a:t>Reaction to Others</a:t>
            </a:r>
            <a:endParaRPr b="0" lang="en-GB" sz="3200" spc="-1" strike="noStrike">
              <a:latin typeface="Arial"/>
            </a:endParaRPr>
          </a:p>
          <a:p>
            <a:pPr marL="432000" indent="-323280">
              <a:lnSpc>
                <a:spcPct val="100000"/>
              </a:lnSpc>
              <a:spcAft>
                <a:spcPts val="1417"/>
              </a:spcAft>
              <a:buClr>
                <a:srgbClr val="000000"/>
              </a:buClr>
              <a:buSzPct val="45000"/>
              <a:buFont typeface="Wingdings" charset="2"/>
              <a:buChar char=""/>
            </a:pPr>
            <a:r>
              <a:rPr b="0" lang="en-GB" sz="3200" spc="-1" strike="noStrike">
                <a:solidFill>
                  <a:srgbClr val="000000"/>
                </a:solidFill>
                <a:latin typeface="Times New Roman"/>
                <a:ea typeface="Segoe UI"/>
              </a:rPr>
              <a:t>Thoughts and Feelings</a:t>
            </a:r>
            <a:endParaRPr b="0" lang="en-GB" sz="3200" spc="-1" strike="noStrike">
              <a:latin typeface="Arial"/>
            </a:endParaRPr>
          </a:p>
          <a:p>
            <a:pPr>
              <a:lnSpc>
                <a:spcPct val="100000"/>
              </a:lnSpc>
            </a:pP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CustomShape 1"/>
          <p:cNvSpPr/>
          <p:nvPr/>
        </p:nvSpPr>
        <p:spPr>
          <a:xfrm>
            <a:off x="2628000" y="3168000"/>
            <a:ext cx="6694920" cy="1261440"/>
          </a:xfrm>
          <a:prstGeom prst="rect">
            <a:avLst/>
          </a:prstGeom>
          <a:no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99</TotalTime>
  <Application>LibreOffice/6.4.7.2$Windows_X86_64 LibreOffice_project/639b8ac485750d5696d7590a72ef1b496725cfb5</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2018-11-30T11:03:18Z</dcterms:created>
  <dc:creator/>
  <dc:description>Those creative commons textures have been used:
http://www.flickr.com/photos/kellyloveswhales/3505365913/ by 'Kelly Loves Whales'
http://www.flickr.com/photos/digitalyardsale/4806075532/in/photostream/ by Nick Merritt
License: https://creativecommons.org/licenses/by-sa/3.0/</dc:description>
  <dc:language>en-GB</dc:language>
  <cp:lastModifiedBy>S Hodgson</cp:lastModifiedBy>
  <dcterms:modified xsi:type="dcterms:W3CDTF">2021-02-10T17:05:25Z</dcterms:modified>
  <cp:revision>7</cp:revision>
  <dc:subject/>
  <dc:title>Vintage</dc:title>
</cp:coreProperties>
</file>