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slideLayouts/slideLayout1.xml" ContentType="application/vnd.openxmlformats-officedocument.presentationml.slideLayout+xml"/>
  <Override PartName="/ppt/slideLayouts/slideLayout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_rels/slide9.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media/image1.png" ContentType="image/png"/>
  <Override PartName="/ppt/media/image2.jpeg" ContentType="image/jpeg"/>
  <Override PartName="/ppt/media/image3.jpeg" ContentType="image/jpeg"/>
  <Override PartName="/ppt/media/image4.png" ContentType="image/pn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Lst>
  <p:sldSz cx="9144000" cy="514350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9"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1" name="PlaceHolder 2"/>
          <p:cNvSpPr>
            <a:spLocks noGrp="1"/>
          </p:cNvSpPr>
          <p:nvPr>
            <p:ph type="body"/>
          </p:nvPr>
        </p:nvSpPr>
        <p:spPr>
          <a:xfrm>
            <a:off x="457200" y="1203480"/>
            <a:ext cx="8229240" cy="2982960"/>
          </a:xfrm>
          <a:prstGeom prst="rect">
            <a:avLst/>
          </a:prstGeom>
        </p:spPr>
        <p:txBody>
          <a:bodyPr lIns="0" rIns="0" tIns="0" bIns="0">
            <a:normAutofit/>
          </a:bodyPr>
          <a:p>
            <a:endParaRPr b="0" lang="en-GB"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3" name="PlaceHolder 2"/>
          <p:cNvSpPr>
            <a:spLocks noGrp="1"/>
          </p:cNvSpPr>
          <p:nvPr>
            <p:ph type="body"/>
          </p:nvPr>
        </p:nvSpPr>
        <p:spPr>
          <a:xfrm>
            <a:off x="457200" y="1203480"/>
            <a:ext cx="4015800" cy="2982960"/>
          </a:xfrm>
          <a:prstGeom prst="rect">
            <a:avLst/>
          </a:prstGeom>
        </p:spPr>
        <p:txBody>
          <a:bodyPr lIns="0" rIns="0" tIns="0" bIns="0">
            <a:normAutofit/>
          </a:bodyPr>
          <a:p>
            <a:endParaRPr b="0" lang="en-GB" sz="3200" spc="-1" strike="noStrike">
              <a:latin typeface="Arial"/>
            </a:endParaRPr>
          </a:p>
        </p:txBody>
      </p:sp>
      <p:sp>
        <p:nvSpPr>
          <p:cNvPr id="14" name="PlaceHolder 3"/>
          <p:cNvSpPr>
            <a:spLocks noGrp="1"/>
          </p:cNvSpPr>
          <p:nvPr>
            <p:ph type="body"/>
          </p:nvPr>
        </p:nvSpPr>
        <p:spPr>
          <a:xfrm>
            <a:off x="4674240" y="1203480"/>
            <a:ext cx="4015800" cy="2982960"/>
          </a:xfrm>
          <a:prstGeom prst="rect">
            <a:avLst/>
          </a:prstGeom>
        </p:spPr>
        <p:txBody>
          <a:bodyPr lIns="0" rIns="0" tIns="0" bIns="0">
            <a:normAutofit/>
          </a:bodyPr>
          <a:p>
            <a:endParaRPr b="0" lang="en-GB"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6" name="PlaceHolder 1"/>
          <p:cNvSpPr>
            <a:spLocks noGrp="1"/>
          </p:cNvSpPr>
          <p:nvPr>
            <p:ph type="subTitle"/>
          </p:nvPr>
        </p:nvSpPr>
        <p:spPr>
          <a:xfrm>
            <a:off x="457200" y="205200"/>
            <a:ext cx="8229240" cy="398124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18"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19" name="PlaceHolder 3"/>
          <p:cNvSpPr>
            <a:spLocks noGrp="1"/>
          </p:cNvSpPr>
          <p:nvPr>
            <p:ph type="body"/>
          </p:nvPr>
        </p:nvSpPr>
        <p:spPr>
          <a:xfrm>
            <a:off x="4674240" y="1203480"/>
            <a:ext cx="4015800" cy="2982960"/>
          </a:xfrm>
          <a:prstGeom prst="rect">
            <a:avLst/>
          </a:prstGeom>
        </p:spPr>
        <p:txBody>
          <a:bodyPr lIns="0" rIns="0" tIns="0" bIns="0">
            <a:normAutofit/>
          </a:bodyPr>
          <a:p>
            <a:endParaRPr b="0" lang="en-GB" sz="3200" spc="-1" strike="noStrike">
              <a:latin typeface="Arial"/>
            </a:endParaRPr>
          </a:p>
        </p:txBody>
      </p:sp>
      <p:sp>
        <p:nvSpPr>
          <p:cNvPr id="20" name="PlaceHolder 4"/>
          <p:cNvSpPr>
            <a:spLocks noGrp="1"/>
          </p:cNvSpPr>
          <p:nvPr>
            <p:ph type="body"/>
          </p:nvPr>
        </p:nvSpPr>
        <p:spPr>
          <a:xfrm>
            <a:off x="45720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22" name="PlaceHolder 2"/>
          <p:cNvSpPr>
            <a:spLocks noGrp="1"/>
          </p:cNvSpPr>
          <p:nvPr>
            <p:ph type="body"/>
          </p:nvPr>
        </p:nvSpPr>
        <p:spPr>
          <a:xfrm>
            <a:off x="457200" y="1203480"/>
            <a:ext cx="4015800" cy="2982960"/>
          </a:xfrm>
          <a:prstGeom prst="rect">
            <a:avLst/>
          </a:prstGeom>
        </p:spPr>
        <p:txBody>
          <a:bodyPr lIns="0" rIns="0" tIns="0" bIns="0">
            <a:normAutofit/>
          </a:bodyPr>
          <a:p>
            <a:endParaRPr b="0" lang="en-GB" sz="3200" spc="-1" strike="noStrike">
              <a:latin typeface="Arial"/>
            </a:endParaRPr>
          </a:p>
        </p:txBody>
      </p:sp>
      <p:sp>
        <p:nvSpPr>
          <p:cNvPr id="23"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24" name="PlaceHolder 4"/>
          <p:cNvSpPr>
            <a:spLocks noGrp="1"/>
          </p:cNvSpPr>
          <p:nvPr>
            <p:ph type="body"/>
          </p:nvPr>
        </p:nvSpPr>
        <p:spPr>
          <a:xfrm>
            <a:off x="467424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26"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27"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28" name="PlaceHolder 4"/>
          <p:cNvSpPr>
            <a:spLocks noGrp="1"/>
          </p:cNvSpPr>
          <p:nvPr>
            <p:ph type="body"/>
          </p:nvPr>
        </p:nvSpPr>
        <p:spPr>
          <a:xfrm>
            <a:off x="457200" y="2761920"/>
            <a:ext cx="822924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30" name="PlaceHolder 2"/>
          <p:cNvSpPr>
            <a:spLocks noGrp="1"/>
          </p:cNvSpPr>
          <p:nvPr>
            <p:ph type="body"/>
          </p:nvPr>
        </p:nvSpPr>
        <p:spPr>
          <a:xfrm>
            <a:off x="457200" y="1203480"/>
            <a:ext cx="8229240" cy="1422720"/>
          </a:xfrm>
          <a:prstGeom prst="rect">
            <a:avLst/>
          </a:prstGeom>
        </p:spPr>
        <p:txBody>
          <a:bodyPr lIns="0" rIns="0" tIns="0" bIns="0">
            <a:normAutofit/>
          </a:bodyPr>
          <a:p>
            <a:endParaRPr b="0" lang="en-GB" sz="3200" spc="-1" strike="noStrike">
              <a:latin typeface="Arial"/>
            </a:endParaRPr>
          </a:p>
        </p:txBody>
      </p:sp>
      <p:sp>
        <p:nvSpPr>
          <p:cNvPr id="31" name="PlaceHolder 3"/>
          <p:cNvSpPr>
            <a:spLocks noGrp="1"/>
          </p:cNvSpPr>
          <p:nvPr>
            <p:ph type="body"/>
          </p:nvPr>
        </p:nvSpPr>
        <p:spPr>
          <a:xfrm>
            <a:off x="457200" y="2761920"/>
            <a:ext cx="822924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33"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34"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35" name="PlaceHolder 4"/>
          <p:cNvSpPr>
            <a:spLocks noGrp="1"/>
          </p:cNvSpPr>
          <p:nvPr>
            <p:ph type="body"/>
          </p:nvPr>
        </p:nvSpPr>
        <p:spPr>
          <a:xfrm>
            <a:off x="457200" y="2761920"/>
            <a:ext cx="4015800" cy="1422720"/>
          </a:xfrm>
          <a:prstGeom prst="rect">
            <a:avLst/>
          </a:prstGeom>
        </p:spPr>
        <p:txBody>
          <a:bodyPr lIns="0" rIns="0" tIns="0" bIns="0">
            <a:normAutofit/>
          </a:bodyPr>
          <a:p>
            <a:endParaRPr b="0" lang="en-GB" sz="3200" spc="-1" strike="noStrike">
              <a:latin typeface="Arial"/>
            </a:endParaRPr>
          </a:p>
        </p:txBody>
      </p:sp>
      <p:sp>
        <p:nvSpPr>
          <p:cNvPr id="36" name="PlaceHolder 5"/>
          <p:cNvSpPr>
            <a:spLocks noGrp="1"/>
          </p:cNvSpPr>
          <p:nvPr>
            <p:ph type="body"/>
          </p:nvPr>
        </p:nvSpPr>
        <p:spPr>
          <a:xfrm>
            <a:off x="467424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7"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38" name="PlaceHolder 2"/>
          <p:cNvSpPr>
            <a:spLocks noGrp="1"/>
          </p:cNvSpPr>
          <p:nvPr>
            <p:ph type="body"/>
          </p:nvPr>
        </p:nvSpPr>
        <p:spPr>
          <a:xfrm>
            <a:off x="457200" y="1203480"/>
            <a:ext cx="2649600" cy="1422720"/>
          </a:xfrm>
          <a:prstGeom prst="rect">
            <a:avLst/>
          </a:prstGeom>
        </p:spPr>
        <p:txBody>
          <a:bodyPr lIns="0" rIns="0" tIns="0" bIns="0">
            <a:normAutofit/>
          </a:bodyPr>
          <a:p>
            <a:endParaRPr b="0" lang="en-GB" sz="3200" spc="-1" strike="noStrike">
              <a:latin typeface="Arial"/>
            </a:endParaRPr>
          </a:p>
        </p:txBody>
      </p:sp>
      <p:sp>
        <p:nvSpPr>
          <p:cNvPr id="39" name="PlaceHolder 3"/>
          <p:cNvSpPr>
            <a:spLocks noGrp="1"/>
          </p:cNvSpPr>
          <p:nvPr>
            <p:ph type="body"/>
          </p:nvPr>
        </p:nvSpPr>
        <p:spPr>
          <a:xfrm>
            <a:off x="3239640" y="1203480"/>
            <a:ext cx="2649600" cy="1422720"/>
          </a:xfrm>
          <a:prstGeom prst="rect">
            <a:avLst/>
          </a:prstGeom>
        </p:spPr>
        <p:txBody>
          <a:bodyPr lIns="0" rIns="0" tIns="0" bIns="0">
            <a:normAutofit/>
          </a:bodyPr>
          <a:p>
            <a:endParaRPr b="0" lang="en-GB" sz="3200" spc="-1" strike="noStrike">
              <a:latin typeface="Arial"/>
            </a:endParaRPr>
          </a:p>
        </p:txBody>
      </p:sp>
      <p:sp>
        <p:nvSpPr>
          <p:cNvPr id="40" name="PlaceHolder 4"/>
          <p:cNvSpPr>
            <a:spLocks noGrp="1"/>
          </p:cNvSpPr>
          <p:nvPr>
            <p:ph type="body"/>
          </p:nvPr>
        </p:nvSpPr>
        <p:spPr>
          <a:xfrm>
            <a:off x="6022080" y="1203480"/>
            <a:ext cx="2649600" cy="1422720"/>
          </a:xfrm>
          <a:prstGeom prst="rect">
            <a:avLst/>
          </a:prstGeom>
        </p:spPr>
        <p:txBody>
          <a:bodyPr lIns="0" rIns="0" tIns="0" bIns="0">
            <a:normAutofit/>
          </a:bodyPr>
          <a:p>
            <a:endParaRPr b="0" lang="en-GB" sz="3200" spc="-1" strike="noStrike">
              <a:latin typeface="Arial"/>
            </a:endParaRPr>
          </a:p>
        </p:txBody>
      </p:sp>
      <p:sp>
        <p:nvSpPr>
          <p:cNvPr id="41" name="PlaceHolder 5"/>
          <p:cNvSpPr>
            <a:spLocks noGrp="1"/>
          </p:cNvSpPr>
          <p:nvPr>
            <p:ph type="body"/>
          </p:nvPr>
        </p:nvSpPr>
        <p:spPr>
          <a:xfrm>
            <a:off x="457200" y="2761920"/>
            <a:ext cx="2649600" cy="1422720"/>
          </a:xfrm>
          <a:prstGeom prst="rect">
            <a:avLst/>
          </a:prstGeom>
        </p:spPr>
        <p:txBody>
          <a:bodyPr lIns="0" rIns="0" tIns="0" bIns="0">
            <a:normAutofit/>
          </a:bodyPr>
          <a:p>
            <a:endParaRPr b="0" lang="en-GB" sz="3200" spc="-1" strike="noStrike">
              <a:latin typeface="Arial"/>
            </a:endParaRPr>
          </a:p>
        </p:txBody>
      </p:sp>
      <p:sp>
        <p:nvSpPr>
          <p:cNvPr id="42" name="PlaceHolder 6"/>
          <p:cNvSpPr>
            <a:spLocks noGrp="1"/>
          </p:cNvSpPr>
          <p:nvPr>
            <p:ph type="body"/>
          </p:nvPr>
        </p:nvSpPr>
        <p:spPr>
          <a:xfrm>
            <a:off x="3239640" y="2761920"/>
            <a:ext cx="2649600" cy="1422720"/>
          </a:xfrm>
          <a:prstGeom prst="rect">
            <a:avLst/>
          </a:prstGeom>
        </p:spPr>
        <p:txBody>
          <a:bodyPr lIns="0" rIns="0" tIns="0" bIns="0">
            <a:normAutofit/>
          </a:bodyPr>
          <a:p>
            <a:endParaRPr b="0" lang="en-GB" sz="3200" spc="-1" strike="noStrike">
              <a:latin typeface="Arial"/>
            </a:endParaRPr>
          </a:p>
        </p:txBody>
      </p:sp>
      <p:sp>
        <p:nvSpPr>
          <p:cNvPr id="43" name="PlaceHolder 7"/>
          <p:cNvSpPr>
            <a:spLocks noGrp="1"/>
          </p:cNvSpPr>
          <p:nvPr>
            <p:ph type="body"/>
          </p:nvPr>
        </p:nvSpPr>
        <p:spPr>
          <a:xfrm>
            <a:off x="6022080" y="2761920"/>
            <a:ext cx="26496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2"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53"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55" name="PlaceHolder 2"/>
          <p:cNvSpPr>
            <a:spLocks noGrp="1"/>
          </p:cNvSpPr>
          <p:nvPr>
            <p:ph type="body"/>
          </p:nvPr>
        </p:nvSpPr>
        <p:spPr>
          <a:xfrm>
            <a:off x="457200" y="1203480"/>
            <a:ext cx="8229240" cy="2982960"/>
          </a:xfrm>
          <a:prstGeom prst="rect">
            <a:avLst/>
          </a:prstGeom>
        </p:spPr>
        <p:txBody>
          <a:bodyPr lIns="0" rIns="0" tIns="0" bIns="0">
            <a:normAutofit/>
          </a:bodyPr>
          <a:p>
            <a:endParaRPr b="0" lang="en-GB"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57" name="PlaceHolder 2"/>
          <p:cNvSpPr>
            <a:spLocks noGrp="1"/>
          </p:cNvSpPr>
          <p:nvPr>
            <p:ph type="body"/>
          </p:nvPr>
        </p:nvSpPr>
        <p:spPr>
          <a:xfrm>
            <a:off x="457200" y="1203480"/>
            <a:ext cx="4015800" cy="2982960"/>
          </a:xfrm>
          <a:prstGeom prst="rect">
            <a:avLst/>
          </a:prstGeom>
        </p:spPr>
        <p:txBody>
          <a:bodyPr lIns="0" rIns="0" tIns="0" bIns="0">
            <a:normAutofit/>
          </a:bodyPr>
          <a:p>
            <a:endParaRPr b="0" lang="en-GB" sz="3200" spc="-1" strike="noStrike">
              <a:latin typeface="Arial"/>
            </a:endParaRPr>
          </a:p>
        </p:txBody>
      </p:sp>
      <p:sp>
        <p:nvSpPr>
          <p:cNvPr id="58" name="PlaceHolder 3"/>
          <p:cNvSpPr>
            <a:spLocks noGrp="1"/>
          </p:cNvSpPr>
          <p:nvPr>
            <p:ph type="body"/>
          </p:nvPr>
        </p:nvSpPr>
        <p:spPr>
          <a:xfrm>
            <a:off x="4674240" y="1203480"/>
            <a:ext cx="4015800" cy="2982960"/>
          </a:xfrm>
          <a:prstGeom prst="rect">
            <a:avLst/>
          </a:prstGeom>
        </p:spPr>
        <p:txBody>
          <a:bodyPr lIns="0" rIns="0" tIns="0" bIns="0">
            <a:normAutofit/>
          </a:bodyPr>
          <a:p>
            <a:endParaRPr b="0" lang="en-GB"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0" name="PlaceHolder 1"/>
          <p:cNvSpPr>
            <a:spLocks noGrp="1"/>
          </p:cNvSpPr>
          <p:nvPr>
            <p:ph type="subTitle"/>
          </p:nvPr>
        </p:nvSpPr>
        <p:spPr>
          <a:xfrm>
            <a:off x="457200" y="205200"/>
            <a:ext cx="8229240" cy="398124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62"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63" name="PlaceHolder 3"/>
          <p:cNvSpPr>
            <a:spLocks noGrp="1"/>
          </p:cNvSpPr>
          <p:nvPr>
            <p:ph type="body"/>
          </p:nvPr>
        </p:nvSpPr>
        <p:spPr>
          <a:xfrm>
            <a:off x="4674240" y="1203480"/>
            <a:ext cx="4015800" cy="2982960"/>
          </a:xfrm>
          <a:prstGeom prst="rect">
            <a:avLst/>
          </a:prstGeom>
        </p:spPr>
        <p:txBody>
          <a:bodyPr lIns="0" rIns="0" tIns="0" bIns="0">
            <a:normAutofit/>
          </a:bodyPr>
          <a:p>
            <a:endParaRPr b="0" lang="en-GB" sz="3200" spc="-1" strike="noStrike">
              <a:latin typeface="Arial"/>
            </a:endParaRPr>
          </a:p>
        </p:txBody>
      </p:sp>
      <p:sp>
        <p:nvSpPr>
          <p:cNvPr id="64" name="PlaceHolder 4"/>
          <p:cNvSpPr>
            <a:spLocks noGrp="1"/>
          </p:cNvSpPr>
          <p:nvPr>
            <p:ph type="body"/>
          </p:nvPr>
        </p:nvSpPr>
        <p:spPr>
          <a:xfrm>
            <a:off x="45720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66" name="PlaceHolder 2"/>
          <p:cNvSpPr>
            <a:spLocks noGrp="1"/>
          </p:cNvSpPr>
          <p:nvPr>
            <p:ph type="body"/>
          </p:nvPr>
        </p:nvSpPr>
        <p:spPr>
          <a:xfrm>
            <a:off x="457200" y="1203480"/>
            <a:ext cx="4015800" cy="2982960"/>
          </a:xfrm>
          <a:prstGeom prst="rect">
            <a:avLst/>
          </a:prstGeom>
        </p:spPr>
        <p:txBody>
          <a:bodyPr lIns="0" rIns="0" tIns="0" bIns="0">
            <a:normAutofit/>
          </a:bodyPr>
          <a:p>
            <a:endParaRPr b="0" lang="en-GB" sz="3200" spc="-1" strike="noStrike">
              <a:latin typeface="Arial"/>
            </a:endParaRPr>
          </a:p>
        </p:txBody>
      </p:sp>
      <p:sp>
        <p:nvSpPr>
          <p:cNvPr id="67"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68" name="PlaceHolder 4"/>
          <p:cNvSpPr>
            <a:spLocks noGrp="1"/>
          </p:cNvSpPr>
          <p:nvPr>
            <p:ph type="body"/>
          </p:nvPr>
        </p:nvSpPr>
        <p:spPr>
          <a:xfrm>
            <a:off x="467424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70"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71"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72" name="PlaceHolder 4"/>
          <p:cNvSpPr>
            <a:spLocks noGrp="1"/>
          </p:cNvSpPr>
          <p:nvPr>
            <p:ph type="body"/>
          </p:nvPr>
        </p:nvSpPr>
        <p:spPr>
          <a:xfrm>
            <a:off x="457200" y="2761920"/>
            <a:ext cx="822924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3"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74" name="PlaceHolder 2"/>
          <p:cNvSpPr>
            <a:spLocks noGrp="1"/>
          </p:cNvSpPr>
          <p:nvPr>
            <p:ph type="body"/>
          </p:nvPr>
        </p:nvSpPr>
        <p:spPr>
          <a:xfrm>
            <a:off x="457200" y="1203480"/>
            <a:ext cx="8229240" cy="1422720"/>
          </a:xfrm>
          <a:prstGeom prst="rect">
            <a:avLst/>
          </a:prstGeom>
        </p:spPr>
        <p:txBody>
          <a:bodyPr lIns="0" rIns="0" tIns="0" bIns="0">
            <a:normAutofit/>
          </a:bodyPr>
          <a:p>
            <a:endParaRPr b="0" lang="en-GB" sz="3200" spc="-1" strike="noStrike">
              <a:latin typeface="Arial"/>
            </a:endParaRPr>
          </a:p>
        </p:txBody>
      </p:sp>
      <p:sp>
        <p:nvSpPr>
          <p:cNvPr id="75" name="PlaceHolder 3"/>
          <p:cNvSpPr>
            <a:spLocks noGrp="1"/>
          </p:cNvSpPr>
          <p:nvPr>
            <p:ph type="body"/>
          </p:nvPr>
        </p:nvSpPr>
        <p:spPr>
          <a:xfrm>
            <a:off x="457200" y="2761920"/>
            <a:ext cx="822924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77" name="PlaceHolder 2"/>
          <p:cNvSpPr>
            <a:spLocks noGrp="1"/>
          </p:cNvSpPr>
          <p:nvPr>
            <p:ph type="body"/>
          </p:nvPr>
        </p:nvSpPr>
        <p:spPr>
          <a:xfrm>
            <a:off x="457200" y="1203480"/>
            <a:ext cx="4015800" cy="1422720"/>
          </a:xfrm>
          <a:prstGeom prst="rect">
            <a:avLst/>
          </a:prstGeom>
        </p:spPr>
        <p:txBody>
          <a:bodyPr lIns="0" rIns="0" tIns="0" bIns="0">
            <a:normAutofit/>
          </a:bodyPr>
          <a:p>
            <a:endParaRPr b="0" lang="en-GB" sz="3200" spc="-1" strike="noStrike">
              <a:latin typeface="Arial"/>
            </a:endParaRPr>
          </a:p>
        </p:txBody>
      </p:sp>
      <p:sp>
        <p:nvSpPr>
          <p:cNvPr id="78" name="PlaceHolder 3"/>
          <p:cNvSpPr>
            <a:spLocks noGrp="1"/>
          </p:cNvSpPr>
          <p:nvPr>
            <p:ph type="body"/>
          </p:nvPr>
        </p:nvSpPr>
        <p:spPr>
          <a:xfrm>
            <a:off x="4674240" y="1203480"/>
            <a:ext cx="4015800" cy="1422720"/>
          </a:xfrm>
          <a:prstGeom prst="rect">
            <a:avLst/>
          </a:prstGeom>
        </p:spPr>
        <p:txBody>
          <a:bodyPr lIns="0" rIns="0" tIns="0" bIns="0">
            <a:normAutofit/>
          </a:bodyPr>
          <a:p>
            <a:endParaRPr b="0" lang="en-GB" sz="3200" spc="-1" strike="noStrike">
              <a:latin typeface="Arial"/>
            </a:endParaRPr>
          </a:p>
        </p:txBody>
      </p:sp>
      <p:sp>
        <p:nvSpPr>
          <p:cNvPr id="79" name="PlaceHolder 4"/>
          <p:cNvSpPr>
            <a:spLocks noGrp="1"/>
          </p:cNvSpPr>
          <p:nvPr>
            <p:ph type="body"/>
          </p:nvPr>
        </p:nvSpPr>
        <p:spPr>
          <a:xfrm>
            <a:off x="457200" y="2761920"/>
            <a:ext cx="4015800" cy="1422720"/>
          </a:xfrm>
          <a:prstGeom prst="rect">
            <a:avLst/>
          </a:prstGeom>
        </p:spPr>
        <p:txBody>
          <a:bodyPr lIns="0" rIns="0" tIns="0" bIns="0">
            <a:normAutofit/>
          </a:bodyPr>
          <a:p>
            <a:endParaRPr b="0" lang="en-GB" sz="3200" spc="-1" strike="noStrike">
              <a:latin typeface="Arial"/>
            </a:endParaRPr>
          </a:p>
        </p:txBody>
      </p:sp>
      <p:sp>
        <p:nvSpPr>
          <p:cNvPr id="80" name="PlaceHolder 5"/>
          <p:cNvSpPr>
            <a:spLocks noGrp="1"/>
          </p:cNvSpPr>
          <p:nvPr>
            <p:ph type="body"/>
          </p:nvPr>
        </p:nvSpPr>
        <p:spPr>
          <a:xfrm>
            <a:off x="4674240" y="2761920"/>
            <a:ext cx="4015800" cy="1422720"/>
          </a:xfrm>
          <a:prstGeom prst="rect">
            <a:avLst/>
          </a:prstGeom>
        </p:spPr>
        <p:txBody>
          <a:bodyPr lIns="0" rIns="0" tIns="0" bIns="0">
            <a:normAutofit/>
          </a:bodyPr>
          <a:p>
            <a:endParaRPr b="0" lang="en-GB"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81"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en-GB" sz="4400" spc="-1" strike="noStrike">
              <a:latin typeface="Arial"/>
            </a:endParaRPr>
          </a:p>
        </p:txBody>
      </p:sp>
      <p:sp>
        <p:nvSpPr>
          <p:cNvPr id="82" name="PlaceHolder 2"/>
          <p:cNvSpPr>
            <a:spLocks noGrp="1"/>
          </p:cNvSpPr>
          <p:nvPr>
            <p:ph type="body"/>
          </p:nvPr>
        </p:nvSpPr>
        <p:spPr>
          <a:xfrm>
            <a:off x="457200" y="1203480"/>
            <a:ext cx="2649600" cy="1422720"/>
          </a:xfrm>
          <a:prstGeom prst="rect">
            <a:avLst/>
          </a:prstGeom>
        </p:spPr>
        <p:txBody>
          <a:bodyPr lIns="0" rIns="0" tIns="0" bIns="0">
            <a:normAutofit/>
          </a:bodyPr>
          <a:p>
            <a:endParaRPr b="0" lang="en-GB" sz="3200" spc="-1" strike="noStrike">
              <a:latin typeface="Arial"/>
            </a:endParaRPr>
          </a:p>
        </p:txBody>
      </p:sp>
      <p:sp>
        <p:nvSpPr>
          <p:cNvPr id="83" name="PlaceHolder 3"/>
          <p:cNvSpPr>
            <a:spLocks noGrp="1"/>
          </p:cNvSpPr>
          <p:nvPr>
            <p:ph type="body"/>
          </p:nvPr>
        </p:nvSpPr>
        <p:spPr>
          <a:xfrm>
            <a:off x="3239640" y="1203480"/>
            <a:ext cx="2649600" cy="1422720"/>
          </a:xfrm>
          <a:prstGeom prst="rect">
            <a:avLst/>
          </a:prstGeom>
        </p:spPr>
        <p:txBody>
          <a:bodyPr lIns="0" rIns="0" tIns="0" bIns="0">
            <a:normAutofit/>
          </a:bodyPr>
          <a:p>
            <a:endParaRPr b="0" lang="en-GB" sz="3200" spc="-1" strike="noStrike">
              <a:latin typeface="Arial"/>
            </a:endParaRPr>
          </a:p>
        </p:txBody>
      </p:sp>
      <p:sp>
        <p:nvSpPr>
          <p:cNvPr id="84" name="PlaceHolder 4"/>
          <p:cNvSpPr>
            <a:spLocks noGrp="1"/>
          </p:cNvSpPr>
          <p:nvPr>
            <p:ph type="body"/>
          </p:nvPr>
        </p:nvSpPr>
        <p:spPr>
          <a:xfrm>
            <a:off x="6022080" y="1203480"/>
            <a:ext cx="2649600" cy="1422720"/>
          </a:xfrm>
          <a:prstGeom prst="rect">
            <a:avLst/>
          </a:prstGeom>
        </p:spPr>
        <p:txBody>
          <a:bodyPr lIns="0" rIns="0" tIns="0" bIns="0">
            <a:normAutofit/>
          </a:bodyPr>
          <a:p>
            <a:endParaRPr b="0" lang="en-GB" sz="3200" spc="-1" strike="noStrike">
              <a:latin typeface="Arial"/>
            </a:endParaRPr>
          </a:p>
        </p:txBody>
      </p:sp>
      <p:sp>
        <p:nvSpPr>
          <p:cNvPr id="85" name="PlaceHolder 5"/>
          <p:cNvSpPr>
            <a:spLocks noGrp="1"/>
          </p:cNvSpPr>
          <p:nvPr>
            <p:ph type="body"/>
          </p:nvPr>
        </p:nvSpPr>
        <p:spPr>
          <a:xfrm>
            <a:off x="457200" y="2761920"/>
            <a:ext cx="2649600" cy="1422720"/>
          </a:xfrm>
          <a:prstGeom prst="rect">
            <a:avLst/>
          </a:prstGeom>
        </p:spPr>
        <p:txBody>
          <a:bodyPr lIns="0" rIns="0" tIns="0" bIns="0">
            <a:normAutofit/>
          </a:bodyPr>
          <a:p>
            <a:endParaRPr b="0" lang="en-GB" sz="3200" spc="-1" strike="noStrike">
              <a:latin typeface="Arial"/>
            </a:endParaRPr>
          </a:p>
        </p:txBody>
      </p:sp>
      <p:sp>
        <p:nvSpPr>
          <p:cNvPr id="86" name="PlaceHolder 6"/>
          <p:cNvSpPr>
            <a:spLocks noGrp="1"/>
          </p:cNvSpPr>
          <p:nvPr>
            <p:ph type="body"/>
          </p:nvPr>
        </p:nvSpPr>
        <p:spPr>
          <a:xfrm>
            <a:off x="3239640" y="2761920"/>
            <a:ext cx="2649600" cy="1422720"/>
          </a:xfrm>
          <a:prstGeom prst="rect">
            <a:avLst/>
          </a:prstGeom>
        </p:spPr>
        <p:txBody>
          <a:bodyPr lIns="0" rIns="0" tIns="0" bIns="0">
            <a:normAutofit/>
          </a:bodyPr>
          <a:p>
            <a:endParaRPr b="0" lang="en-GB" sz="3200" spc="-1" strike="noStrike">
              <a:latin typeface="Arial"/>
            </a:endParaRPr>
          </a:p>
        </p:txBody>
      </p:sp>
      <p:sp>
        <p:nvSpPr>
          <p:cNvPr id="87" name="PlaceHolder 7"/>
          <p:cNvSpPr>
            <a:spLocks noGrp="1"/>
          </p:cNvSpPr>
          <p:nvPr>
            <p:ph type="body"/>
          </p:nvPr>
        </p:nvSpPr>
        <p:spPr>
          <a:xfrm>
            <a:off x="6022080" y="2761920"/>
            <a:ext cx="2649600" cy="1422720"/>
          </a:xfrm>
          <a:prstGeom prst="rect">
            <a:avLst/>
          </a:prstGeom>
        </p:spPr>
        <p:txBody>
          <a:bodyPr lIns="0" rIns="0" tIns="0" bIns="0">
            <a:normAutofit/>
          </a:bodyPr>
          <a:p>
            <a:endParaRPr b="0" lang="en-GB"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a3990"/>
        </a:solidFill>
      </p:bgPr>
    </p:bg>
    <p:spTree>
      <p:nvGrpSpPr>
        <p:cNvPr id="1" name=""/>
        <p:cNvGrpSpPr/>
        <p:nvPr/>
      </p:nvGrpSpPr>
      <p:grpSpPr>
        <a:xfrm>
          <a:off x="0" y="0"/>
          <a:ext cx="0" cy="0"/>
          <a:chOff x="0" y="0"/>
          <a:chExt cx="0" cy="0"/>
        </a:xfrm>
      </p:grpSpPr>
      <p:grpSp>
        <p:nvGrpSpPr>
          <p:cNvPr id="0" name="Group 1"/>
          <p:cNvGrpSpPr/>
          <p:nvPr/>
        </p:nvGrpSpPr>
        <p:grpSpPr>
          <a:xfrm>
            <a:off x="6099480" y="0"/>
            <a:ext cx="3044520" cy="3044520"/>
            <a:chOff x="6099480" y="0"/>
            <a:chExt cx="3044520" cy="3044520"/>
          </a:xfrm>
        </p:grpSpPr>
        <p:sp>
          <p:nvSpPr>
            <p:cNvPr id="1" name="CustomShape 2"/>
            <p:cNvSpPr/>
            <p:nvPr/>
          </p:nvSpPr>
          <p:spPr>
            <a:xfrm>
              <a:off x="8128800" y="0"/>
              <a:ext cx="1014120" cy="1014120"/>
            </a:xfrm>
            <a:prstGeom prst="rect">
              <a:avLst/>
            </a:prstGeom>
            <a:solidFill>
              <a:srgbClr val="212d74"/>
            </a:solidFill>
            <a:ln>
              <a:noFill/>
            </a:ln>
          </p:spPr>
          <p:style>
            <a:lnRef idx="0"/>
            <a:fillRef idx="0"/>
            <a:effectRef idx="0"/>
            <a:fontRef idx="minor"/>
          </p:style>
        </p:sp>
        <p:sp>
          <p:nvSpPr>
            <p:cNvPr id="2" name="CustomShape 3"/>
            <p:cNvSpPr/>
            <p:nvPr/>
          </p:nvSpPr>
          <p:spPr>
            <a:xfrm flipH="1">
              <a:off x="7109280" y="0"/>
              <a:ext cx="1014120" cy="1014120"/>
            </a:xfrm>
            <a:prstGeom prst="rtTriangle">
              <a:avLst/>
            </a:prstGeom>
            <a:solidFill>
              <a:srgbClr val="3949ab"/>
            </a:solidFill>
            <a:ln>
              <a:noFill/>
            </a:ln>
          </p:spPr>
          <p:style>
            <a:lnRef idx="0"/>
            <a:fillRef idx="0"/>
            <a:effectRef idx="0"/>
            <a:fontRef idx="minor"/>
          </p:style>
        </p:sp>
        <p:sp>
          <p:nvSpPr>
            <p:cNvPr id="3" name="CustomShape 4"/>
            <p:cNvSpPr/>
            <p:nvPr/>
          </p:nvSpPr>
          <p:spPr>
            <a:xfrm flipH="1" rot="10800000">
              <a:off x="7110360" y="2030400"/>
              <a:ext cx="1014120" cy="1014120"/>
            </a:xfrm>
            <a:prstGeom prst="rtTriangle">
              <a:avLst/>
            </a:prstGeom>
            <a:solidFill>
              <a:srgbClr val="7890cd"/>
            </a:solidFill>
            <a:ln>
              <a:noFill/>
            </a:ln>
          </p:spPr>
          <p:style>
            <a:lnRef idx="0"/>
            <a:fillRef idx="0"/>
            <a:effectRef idx="0"/>
            <a:fontRef idx="minor"/>
          </p:style>
        </p:sp>
        <p:sp>
          <p:nvSpPr>
            <p:cNvPr id="4" name="CustomShape 5"/>
            <p:cNvSpPr/>
            <p:nvPr/>
          </p:nvSpPr>
          <p:spPr>
            <a:xfrm rot="10800000">
              <a:off x="6099480" y="720"/>
              <a:ext cx="1014120" cy="1014120"/>
            </a:xfrm>
            <a:prstGeom prst="rtTriangle">
              <a:avLst/>
            </a:prstGeom>
            <a:solidFill>
              <a:srgbClr val="212d74"/>
            </a:solidFill>
            <a:ln>
              <a:noFill/>
            </a:ln>
          </p:spPr>
          <p:style>
            <a:lnRef idx="0"/>
            <a:fillRef idx="0"/>
            <a:effectRef idx="0"/>
            <a:fontRef idx="minor"/>
          </p:style>
        </p:sp>
        <p:sp>
          <p:nvSpPr>
            <p:cNvPr id="5" name="CustomShape 6"/>
            <p:cNvSpPr/>
            <p:nvPr/>
          </p:nvSpPr>
          <p:spPr>
            <a:xfrm rot="10800000">
              <a:off x="8129880" y="1015920"/>
              <a:ext cx="1014120" cy="1014120"/>
            </a:xfrm>
            <a:prstGeom prst="rtTriangle">
              <a:avLst/>
            </a:prstGeom>
            <a:solidFill>
              <a:srgbClr val="7890cd"/>
            </a:solidFill>
            <a:ln>
              <a:noFill/>
            </a:ln>
          </p:spPr>
          <p:style>
            <a:lnRef idx="0"/>
            <a:fillRef idx="0"/>
            <a:effectRef idx="0"/>
            <a:fontRef idx="minor"/>
          </p:style>
        </p:sp>
      </p:grpSp>
      <p:sp>
        <p:nvSpPr>
          <p:cNvPr id="6" name="PlaceHolder 7"/>
          <p:cNvSpPr>
            <a:spLocks noGrp="1"/>
          </p:cNvSpPr>
          <p:nvPr>
            <p:ph type="title"/>
          </p:nvPr>
        </p:nvSpPr>
        <p:spPr>
          <a:xfrm>
            <a:off x="311760" y="401040"/>
            <a:ext cx="8519400" cy="624960"/>
          </a:xfrm>
          <a:prstGeom prst="rect">
            <a:avLst/>
          </a:prstGeom>
        </p:spPr>
        <p:txBody>
          <a:bodyPr lIns="0" rIns="0" tIns="0" bIns="0" anchor="ctr">
            <a:noAutofit/>
          </a:bodyPr>
          <a:p>
            <a:r>
              <a:rPr b="0" lang="en-GB" sz="1800" spc="-1" strike="noStrike">
                <a:latin typeface="Arial"/>
              </a:rPr>
              <a:t>Click to edit the title text format</a:t>
            </a:r>
            <a:endParaRPr b="0" lang="en-GB" sz="1800" spc="-1" strike="noStrike">
              <a:latin typeface="Arial"/>
            </a:endParaRPr>
          </a:p>
        </p:txBody>
      </p:sp>
      <p:sp>
        <p:nvSpPr>
          <p:cNvPr id="7" name="PlaceHolder 8"/>
          <p:cNvSpPr>
            <a:spLocks noGrp="1"/>
          </p:cNvSpPr>
          <p:nvPr>
            <p:ph type="body"/>
          </p:nvPr>
        </p:nvSpPr>
        <p:spPr>
          <a:xfrm>
            <a:off x="311760" y="1229760"/>
            <a:ext cx="8519400" cy="333792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GB" sz="1800" spc="-1" strike="noStrike">
                <a:latin typeface="Arial"/>
              </a:rPr>
              <a:t>Click to edit the outline text format</a:t>
            </a:r>
            <a:endParaRPr b="0" lang="en-GB" sz="1800" spc="-1" strike="noStrike">
              <a:latin typeface="Arial"/>
            </a:endParaRPr>
          </a:p>
          <a:p>
            <a:pPr lvl="1" marL="864000" indent="-324000">
              <a:spcBef>
                <a:spcPts val="1134"/>
              </a:spcBef>
              <a:buClr>
                <a:srgbClr val="000000"/>
              </a:buClr>
              <a:buSzPct val="75000"/>
              <a:buFont typeface="Symbol" charset="2"/>
              <a:buChar char=""/>
            </a:pPr>
            <a:r>
              <a:rPr b="0" lang="en-GB" sz="1800" spc="-1" strike="noStrike">
                <a:latin typeface="Arial"/>
              </a:rPr>
              <a:t>Second Outline Level</a:t>
            </a:r>
            <a:endParaRPr b="0" lang="en-GB" sz="1800" spc="-1" strike="noStrike">
              <a:latin typeface="Arial"/>
            </a:endParaRPr>
          </a:p>
          <a:p>
            <a:pPr lvl="2" marL="1296000" indent="-288000">
              <a:spcBef>
                <a:spcPts val="850"/>
              </a:spcBef>
              <a:buClr>
                <a:srgbClr val="000000"/>
              </a:buClr>
              <a:buSzPct val="45000"/>
              <a:buFont typeface="Wingdings" charset="2"/>
              <a:buChar char=""/>
            </a:pPr>
            <a:r>
              <a:rPr b="0" lang="en-GB" sz="1800" spc="-1" strike="noStrike">
                <a:latin typeface="Arial"/>
              </a:rPr>
              <a:t>Third Outline Level</a:t>
            </a:r>
            <a:endParaRPr b="0" lang="en-GB" sz="1800" spc="-1" strike="noStrike">
              <a:latin typeface="Arial"/>
            </a:endParaRPr>
          </a:p>
          <a:p>
            <a:pPr lvl="3" marL="1728000" indent="-216000">
              <a:spcBef>
                <a:spcPts val="567"/>
              </a:spcBef>
              <a:buClr>
                <a:srgbClr val="000000"/>
              </a:buClr>
              <a:buSzPct val="75000"/>
              <a:buFont typeface="Symbol" charset="2"/>
              <a:buChar char=""/>
            </a:pPr>
            <a:r>
              <a:rPr b="0" lang="en-GB" sz="1800" spc="-1" strike="noStrike">
                <a:latin typeface="Arial"/>
              </a:rPr>
              <a:t>Fourth Outline Level</a:t>
            </a:r>
            <a:endParaRPr b="0" lang="en-GB" sz="1800" spc="-1" strike="noStrike">
              <a:latin typeface="Arial"/>
            </a:endParaRPr>
          </a:p>
          <a:p>
            <a:pPr lvl="4" marL="2160000" indent="-216000">
              <a:spcBef>
                <a:spcPts val="283"/>
              </a:spcBef>
              <a:buClr>
                <a:srgbClr val="000000"/>
              </a:buClr>
              <a:buSzPct val="45000"/>
              <a:buFont typeface="Wingdings" charset="2"/>
              <a:buChar char=""/>
            </a:pPr>
            <a:r>
              <a:rPr b="0" lang="en-GB" sz="1800" spc="-1" strike="noStrike">
                <a:latin typeface="Arial"/>
              </a:rPr>
              <a:t>Fifth Outline Level</a:t>
            </a:r>
            <a:endParaRPr b="0" lang="en-GB" sz="1800" spc="-1" strike="noStrike">
              <a:latin typeface="Arial"/>
            </a:endParaRPr>
          </a:p>
          <a:p>
            <a:pPr lvl="5" marL="2592000" indent="-216000">
              <a:spcBef>
                <a:spcPts val="283"/>
              </a:spcBef>
              <a:buClr>
                <a:srgbClr val="000000"/>
              </a:buClr>
              <a:buSzPct val="45000"/>
              <a:buFont typeface="Wingdings" charset="2"/>
              <a:buChar char=""/>
            </a:pPr>
            <a:r>
              <a:rPr b="0" lang="en-GB" sz="1800" spc="-1" strike="noStrike">
                <a:latin typeface="Arial"/>
              </a:rPr>
              <a:t>Sixth Outline Level</a:t>
            </a:r>
            <a:endParaRPr b="0" lang="en-GB" sz="1800" spc="-1" strike="noStrike">
              <a:latin typeface="Arial"/>
            </a:endParaRPr>
          </a:p>
          <a:p>
            <a:pPr lvl="6" marL="3024000" indent="-216000">
              <a:spcBef>
                <a:spcPts val="283"/>
              </a:spcBef>
              <a:buClr>
                <a:srgbClr val="000000"/>
              </a:buClr>
              <a:buSzPct val="45000"/>
              <a:buFont typeface="Wingdings" charset="2"/>
              <a:buChar char=""/>
            </a:pPr>
            <a:r>
              <a:rPr b="0" lang="en-GB" sz="1800" spc="-1" strike="noStrike">
                <a:latin typeface="Arial"/>
              </a:rPr>
              <a:t>Seventh Outline Level</a:t>
            </a:r>
            <a:endParaRPr b="0" lang="en-GB" sz="18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44" name="Group 1"/>
          <p:cNvGrpSpPr/>
          <p:nvPr/>
        </p:nvGrpSpPr>
        <p:grpSpPr>
          <a:xfrm>
            <a:off x="0" y="3903840"/>
            <a:ext cx="9144000" cy="1238760"/>
            <a:chOff x="0" y="3903840"/>
            <a:chExt cx="9144000" cy="1238760"/>
          </a:xfrm>
        </p:grpSpPr>
        <p:sp>
          <p:nvSpPr>
            <p:cNvPr id="45" name="CustomShape 2"/>
            <p:cNvSpPr/>
            <p:nvPr/>
          </p:nvSpPr>
          <p:spPr>
            <a:xfrm>
              <a:off x="8154720" y="3903840"/>
              <a:ext cx="988200" cy="986760"/>
            </a:xfrm>
            <a:prstGeom prst="rtTriangle">
              <a:avLst/>
            </a:prstGeom>
            <a:solidFill>
              <a:srgbClr val="f06292"/>
            </a:solidFill>
            <a:ln>
              <a:noFill/>
            </a:ln>
          </p:spPr>
          <p:style>
            <a:lnRef idx="0"/>
            <a:fillRef idx="0"/>
            <a:effectRef idx="0"/>
            <a:fontRef idx="minor"/>
          </p:style>
        </p:sp>
        <p:sp>
          <p:nvSpPr>
            <p:cNvPr id="46" name="CustomShape 3"/>
            <p:cNvSpPr/>
            <p:nvPr/>
          </p:nvSpPr>
          <p:spPr>
            <a:xfrm flipH="1">
              <a:off x="6176880" y="3903840"/>
              <a:ext cx="988200" cy="986760"/>
            </a:xfrm>
            <a:prstGeom prst="rtTriangle">
              <a:avLst/>
            </a:prstGeom>
            <a:solidFill>
              <a:srgbClr val="f06292"/>
            </a:solidFill>
            <a:ln>
              <a:noFill/>
            </a:ln>
          </p:spPr>
          <p:style>
            <a:lnRef idx="0"/>
            <a:fillRef idx="0"/>
            <a:effectRef idx="0"/>
            <a:fontRef idx="minor"/>
          </p:style>
        </p:sp>
        <p:sp>
          <p:nvSpPr>
            <p:cNvPr id="47" name="CustomShape 4"/>
            <p:cNvSpPr/>
            <p:nvPr/>
          </p:nvSpPr>
          <p:spPr>
            <a:xfrm>
              <a:off x="7170120" y="3903840"/>
              <a:ext cx="988200" cy="986760"/>
            </a:xfrm>
            <a:prstGeom prst="rect">
              <a:avLst/>
            </a:prstGeom>
            <a:solidFill>
              <a:srgbClr val="d23369"/>
            </a:solidFill>
            <a:ln>
              <a:noFill/>
            </a:ln>
          </p:spPr>
          <p:style>
            <a:lnRef idx="0"/>
            <a:fillRef idx="0"/>
            <a:effectRef idx="0"/>
            <a:fontRef idx="minor"/>
          </p:style>
        </p:sp>
        <p:sp>
          <p:nvSpPr>
            <p:cNvPr id="48" name="CustomShape 5"/>
            <p:cNvSpPr/>
            <p:nvPr/>
          </p:nvSpPr>
          <p:spPr>
            <a:xfrm rot="10800000">
              <a:off x="8155800" y="3904920"/>
              <a:ext cx="988200" cy="986760"/>
            </a:xfrm>
            <a:prstGeom prst="rtTriangle">
              <a:avLst/>
            </a:prstGeom>
            <a:solidFill>
              <a:srgbClr val="9c254d"/>
            </a:solidFill>
            <a:ln>
              <a:noFill/>
            </a:ln>
          </p:spPr>
          <p:style>
            <a:lnRef idx="0"/>
            <a:fillRef idx="0"/>
            <a:effectRef idx="0"/>
            <a:fontRef idx="minor"/>
          </p:style>
        </p:sp>
        <p:sp>
          <p:nvSpPr>
            <p:cNvPr id="49" name="CustomShape 6"/>
            <p:cNvSpPr/>
            <p:nvPr/>
          </p:nvSpPr>
          <p:spPr>
            <a:xfrm>
              <a:off x="0" y="4891680"/>
              <a:ext cx="9142920" cy="250920"/>
            </a:xfrm>
            <a:prstGeom prst="rect">
              <a:avLst/>
            </a:prstGeom>
            <a:solidFill>
              <a:srgbClr val="2a3990"/>
            </a:solidFill>
            <a:ln>
              <a:noFill/>
            </a:ln>
          </p:spPr>
          <p:style>
            <a:lnRef idx="0"/>
            <a:fillRef idx="0"/>
            <a:effectRef idx="0"/>
            <a:fontRef idx="minor"/>
          </p:style>
        </p:sp>
      </p:grpSp>
      <p:sp>
        <p:nvSpPr>
          <p:cNvPr id="50" name="PlaceHolder 7"/>
          <p:cNvSpPr>
            <a:spLocks noGrp="1"/>
          </p:cNvSpPr>
          <p:nvPr>
            <p:ph type="title"/>
          </p:nvPr>
        </p:nvSpPr>
        <p:spPr>
          <a:xfrm>
            <a:off x="457200" y="205200"/>
            <a:ext cx="8229240" cy="858600"/>
          </a:xfrm>
          <a:prstGeom prst="rect">
            <a:avLst/>
          </a:prstGeom>
        </p:spPr>
        <p:txBody>
          <a:bodyPr lIns="0" rIns="0" tIns="0" bIns="0" anchor="ctr">
            <a:noAutofit/>
          </a:bodyPr>
          <a:p>
            <a:pPr algn="ctr"/>
            <a:r>
              <a:rPr b="0" lang="en-GB" sz="4400" spc="-1" strike="noStrike">
                <a:latin typeface="Arial"/>
              </a:rPr>
              <a:t>Click to edit the title text format</a:t>
            </a:r>
            <a:endParaRPr b="0" lang="en-GB" sz="4400" spc="-1" strike="noStrike">
              <a:latin typeface="Arial"/>
            </a:endParaRPr>
          </a:p>
        </p:txBody>
      </p:sp>
      <p:sp>
        <p:nvSpPr>
          <p:cNvPr id="51" name="PlaceHolder 8"/>
          <p:cNvSpPr>
            <a:spLocks noGrp="1"/>
          </p:cNvSpPr>
          <p:nvPr>
            <p:ph type="body"/>
          </p:nvPr>
        </p:nvSpPr>
        <p:spPr>
          <a:xfrm>
            <a:off x="457200" y="1203480"/>
            <a:ext cx="8229240" cy="298296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GB" sz="3200" spc="-1" strike="noStrike">
                <a:latin typeface="Arial"/>
              </a:rPr>
              <a:t>Click to edit the outline text format</a:t>
            </a:r>
            <a:endParaRPr b="0" lang="en-GB" sz="3200" spc="-1" strike="noStrike">
              <a:latin typeface="Arial"/>
            </a:endParaRPr>
          </a:p>
          <a:p>
            <a:pPr lvl="1" marL="864000" indent="-324000">
              <a:spcBef>
                <a:spcPts val="1134"/>
              </a:spcBef>
              <a:buClr>
                <a:srgbClr val="000000"/>
              </a:buClr>
              <a:buSzPct val="75000"/>
              <a:buFont typeface="Symbol" charset="2"/>
              <a:buChar char=""/>
            </a:pPr>
            <a:r>
              <a:rPr b="0" lang="en-GB" sz="2800" spc="-1" strike="noStrike">
                <a:latin typeface="Arial"/>
              </a:rPr>
              <a:t>Second Outline Level</a:t>
            </a:r>
            <a:endParaRPr b="0" lang="en-GB" sz="2800" spc="-1" strike="noStrike">
              <a:latin typeface="Arial"/>
            </a:endParaRPr>
          </a:p>
          <a:p>
            <a:pPr lvl="2" marL="1296000" indent="-288000">
              <a:spcBef>
                <a:spcPts val="850"/>
              </a:spcBef>
              <a:buClr>
                <a:srgbClr val="000000"/>
              </a:buClr>
              <a:buSzPct val="45000"/>
              <a:buFont typeface="Wingdings" charset="2"/>
              <a:buChar char=""/>
            </a:pPr>
            <a:r>
              <a:rPr b="0" lang="en-GB" sz="2400" spc="-1" strike="noStrike">
                <a:latin typeface="Arial"/>
              </a:rPr>
              <a:t>Third Outline Level</a:t>
            </a:r>
            <a:endParaRPr b="0" lang="en-GB" sz="2400" spc="-1" strike="noStrike">
              <a:latin typeface="Arial"/>
            </a:endParaRPr>
          </a:p>
          <a:p>
            <a:pPr lvl="3" marL="1728000" indent="-216000">
              <a:spcBef>
                <a:spcPts val="567"/>
              </a:spcBef>
              <a:buClr>
                <a:srgbClr val="000000"/>
              </a:buClr>
              <a:buSzPct val="75000"/>
              <a:buFont typeface="Symbol" charset="2"/>
              <a:buChar char=""/>
            </a:pPr>
            <a:r>
              <a:rPr b="0" lang="en-GB" sz="2000" spc="-1" strike="noStrike">
                <a:latin typeface="Arial"/>
              </a:rPr>
              <a:t>Fourth Outline Level</a:t>
            </a:r>
            <a:endParaRPr b="0" lang="en-GB" sz="2000" spc="-1" strike="noStrike">
              <a:latin typeface="Arial"/>
            </a:endParaRPr>
          </a:p>
          <a:p>
            <a:pPr lvl="4" marL="2160000" indent="-216000">
              <a:spcBef>
                <a:spcPts val="283"/>
              </a:spcBef>
              <a:buClr>
                <a:srgbClr val="000000"/>
              </a:buClr>
              <a:buSzPct val="45000"/>
              <a:buFont typeface="Wingdings" charset="2"/>
              <a:buChar char=""/>
            </a:pPr>
            <a:r>
              <a:rPr b="0" lang="en-GB" sz="2000" spc="-1" strike="noStrike">
                <a:latin typeface="Arial"/>
              </a:rPr>
              <a:t>Fifth Outline Level</a:t>
            </a:r>
            <a:endParaRPr b="0" lang="en-GB" sz="2000" spc="-1" strike="noStrike">
              <a:latin typeface="Arial"/>
            </a:endParaRPr>
          </a:p>
          <a:p>
            <a:pPr lvl="5" marL="2592000" indent="-216000">
              <a:spcBef>
                <a:spcPts val="283"/>
              </a:spcBef>
              <a:buClr>
                <a:srgbClr val="000000"/>
              </a:buClr>
              <a:buSzPct val="45000"/>
              <a:buFont typeface="Wingdings" charset="2"/>
              <a:buChar char=""/>
            </a:pPr>
            <a:r>
              <a:rPr b="0" lang="en-GB" sz="2000" spc="-1" strike="noStrike">
                <a:latin typeface="Arial"/>
              </a:rPr>
              <a:t>Sixth Outline Level</a:t>
            </a:r>
            <a:endParaRPr b="0" lang="en-GB" sz="2000" spc="-1" strike="noStrike">
              <a:latin typeface="Arial"/>
            </a:endParaRPr>
          </a:p>
          <a:p>
            <a:pPr lvl="6" marL="3024000" indent="-216000">
              <a:spcBef>
                <a:spcPts val="283"/>
              </a:spcBef>
              <a:buClr>
                <a:srgbClr val="000000"/>
              </a:buClr>
              <a:buSzPct val="45000"/>
              <a:buFont typeface="Wingdings" charset="2"/>
              <a:buChar char=""/>
            </a:pPr>
            <a:r>
              <a:rPr b="0" lang="en-GB" sz="2000" spc="-1" strike="noStrike">
                <a:latin typeface="Arial"/>
              </a:rPr>
              <a:t>Seventh Outline Level</a:t>
            </a:r>
            <a:endParaRPr b="0" lang="en-GB"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 name="CustomShape 1"/>
          <p:cNvSpPr/>
          <p:nvPr/>
        </p:nvSpPr>
        <p:spPr>
          <a:xfrm>
            <a:off x="1944000" y="1537560"/>
            <a:ext cx="5124960" cy="837720"/>
          </a:xfrm>
          <a:prstGeom prst="rect">
            <a:avLst/>
          </a:prstGeom>
          <a:noFill/>
          <a:ln>
            <a:noFill/>
          </a:ln>
        </p:spPr>
        <p:style>
          <a:lnRef idx="0"/>
          <a:fillRef idx="0"/>
          <a:effectRef idx="0"/>
          <a:fontRef idx="minor"/>
        </p:style>
        <p:txBody>
          <a:bodyPr lIns="90000" rIns="90000" tIns="91440" bIns="91440" anchor="b">
            <a:noAutofit/>
          </a:bodyPr>
          <a:p>
            <a:pPr>
              <a:lnSpc>
                <a:spcPct val="100000"/>
              </a:lnSpc>
            </a:pPr>
            <a:r>
              <a:rPr b="0" lang="en-GB" sz="4200" spc="-1" strike="noStrike">
                <a:solidFill>
                  <a:srgbClr val="ffffff"/>
                </a:solidFill>
                <a:latin typeface="Roboto"/>
                <a:ea typeface="Roboto"/>
              </a:rPr>
              <a:t>Population control</a:t>
            </a:r>
            <a:endParaRPr b="0" lang="en-GB" sz="4200" spc="-1" strike="noStrike">
              <a:latin typeface="Arial"/>
            </a:endParaRPr>
          </a:p>
        </p:txBody>
      </p:sp>
      <p:sp>
        <p:nvSpPr>
          <p:cNvPr id="89" name="CustomShape 2"/>
          <p:cNvSpPr/>
          <p:nvPr/>
        </p:nvSpPr>
        <p:spPr>
          <a:xfrm>
            <a:off x="1944000" y="2807280"/>
            <a:ext cx="3527280" cy="432000"/>
          </a:xfrm>
          <a:prstGeom prst="rect">
            <a:avLst/>
          </a:prstGeom>
          <a:noFill/>
          <a:ln>
            <a:noFill/>
          </a:ln>
        </p:spPr>
        <p:style>
          <a:lnRef idx="0"/>
          <a:fillRef idx="0"/>
          <a:effectRef idx="0"/>
          <a:fontRef idx="minor"/>
        </p:style>
        <p:txBody>
          <a:bodyPr lIns="90000" rIns="90000" tIns="91440" bIns="91440">
            <a:noAutofit/>
          </a:bodyPr>
          <a:p>
            <a:pPr>
              <a:lnSpc>
                <a:spcPct val="100000"/>
              </a:lnSpc>
            </a:pPr>
            <a:r>
              <a:rPr b="0" lang="en-GB" sz="2100" spc="-1" strike="noStrike">
                <a:solidFill>
                  <a:srgbClr val="ffffff"/>
                </a:solidFill>
                <a:latin typeface="Roboto"/>
                <a:ea typeface="Roboto"/>
              </a:rPr>
              <a:t>The Giver</a:t>
            </a:r>
            <a:endParaRPr b="0" lang="en-GB" sz="21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 name="CustomShape 1"/>
          <p:cNvSpPr/>
          <p:nvPr/>
        </p:nvSpPr>
        <p:spPr>
          <a:xfrm>
            <a:off x="311760" y="410040"/>
            <a:ext cx="8519400" cy="606600"/>
          </a:xfrm>
          <a:prstGeom prst="rect">
            <a:avLst/>
          </a:prstGeom>
          <a:noFill/>
          <a:ln>
            <a:noFill/>
          </a:ln>
        </p:spPr>
        <p:style>
          <a:lnRef idx="0"/>
          <a:fillRef idx="0"/>
          <a:effectRef idx="0"/>
          <a:fontRef idx="minor"/>
        </p:style>
        <p:txBody>
          <a:bodyPr lIns="90000" rIns="90000" tIns="91440" bIns="91440">
            <a:noAutofit/>
          </a:bodyPr>
          <a:p>
            <a:pPr>
              <a:lnSpc>
                <a:spcPct val="100000"/>
              </a:lnSpc>
            </a:pPr>
            <a:r>
              <a:rPr b="0" lang="en-GB" sz="3000" spc="-1" strike="noStrike">
                <a:solidFill>
                  <a:srgbClr val="2a3990"/>
                </a:solidFill>
                <a:latin typeface="Roboto"/>
                <a:ea typeface="Roboto"/>
              </a:rPr>
              <a:t>Thought experiment: The cave</a:t>
            </a:r>
            <a:endParaRPr b="0" lang="en-GB" sz="3000" spc="-1" strike="noStrike">
              <a:latin typeface="Arial"/>
            </a:endParaRPr>
          </a:p>
        </p:txBody>
      </p:sp>
      <p:sp>
        <p:nvSpPr>
          <p:cNvPr id="91" name="CustomShape 2"/>
          <p:cNvSpPr/>
          <p:nvPr/>
        </p:nvSpPr>
        <p:spPr>
          <a:xfrm>
            <a:off x="311760" y="1229760"/>
            <a:ext cx="8519400" cy="3337920"/>
          </a:xfrm>
          <a:prstGeom prst="rect">
            <a:avLst/>
          </a:prstGeom>
          <a:noFill/>
          <a:ln>
            <a:noFill/>
          </a:ln>
        </p:spPr>
        <p:style>
          <a:lnRef idx="0"/>
          <a:fillRef idx="0"/>
          <a:effectRef idx="0"/>
          <a:fontRef idx="minor"/>
        </p:style>
        <p:txBody>
          <a:bodyPr lIns="90000" rIns="90000" tIns="91440" bIns="91440">
            <a:noAutofit/>
          </a:bodyPr>
          <a:p>
            <a:pPr>
              <a:lnSpc>
                <a:spcPct val="115000"/>
              </a:lnSpc>
              <a:spcAft>
                <a:spcPts val="1599"/>
              </a:spcAft>
            </a:pPr>
            <a:r>
              <a:rPr b="0" lang="en-GB" sz="1800" spc="-1" strike="noStrike">
                <a:solidFill>
                  <a:srgbClr val="434343"/>
                </a:solidFill>
                <a:latin typeface="Roboto"/>
                <a:ea typeface="Roboto"/>
              </a:rPr>
              <a:t>You are part of a tourist group exploring some caves by the ocean.</a:t>
            </a:r>
            <a:endParaRPr b="0" lang="en-GB" sz="1800" spc="-1" strike="noStrike">
              <a:latin typeface="Arial"/>
            </a:endParaRPr>
          </a:p>
          <a:p>
            <a:pPr>
              <a:lnSpc>
                <a:spcPct val="115000"/>
              </a:lnSpc>
              <a:spcAft>
                <a:spcPts val="1599"/>
              </a:spcAft>
            </a:pPr>
            <a:r>
              <a:rPr b="0" lang="en-GB" sz="1800" spc="-1" strike="noStrike">
                <a:solidFill>
                  <a:srgbClr val="434343"/>
                </a:solidFill>
                <a:latin typeface="Roboto"/>
                <a:ea typeface="Roboto"/>
              </a:rPr>
              <a:t>When leaving a particularly narrow cave mouth, an overweight lady gets stuck - trapping the entire group in the cave.</a:t>
            </a:r>
            <a:endParaRPr b="0" lang="en-GB" sz="1800" spc="-1" strike="noStrike">
              <a:latin typeface="Arial"/>
            </a:endParaRPr>
          </a:p>
          <a:p>
            <a:pPr>
              <a:lnSpc>
                <a:spcPct val="115000"/>
              </a:lnSpc>
              <a:spcAft>
                <a:spcPts val="1599"/>
              </a:spcAft>
            </a:pPr>
            <a:r>
              <a:rPr b="0" lang="en-GB" sz="1800" spc="-1" strike="noStrike">
                <a:solidFill>
                  <a:srgbClr val="434343"/>
                </a:solidFill>
                <a:latin typeface="Roboto"/>
                <a:ea typeface="Roboto"/>
              </a:rPr>
              <a:t>With the tide coming in fast, unless you can move the lady you will all drown.</a:t>
            </a:r>
            <a:endParaRPr b="0" lang="en-GB" sz="1800" spc="-1" strike="noStrike">
              <a:latin typeface="Arial"/>
            </a:endParaRPr>
          </a:p>
          <a:p>
            <a:pPr>
              <a:lnSpc>
                <a:spcPct val="115000"/>
              </a:lnSpc>
              <a:spcAft>
                <a:spcPts val="1599"/>
              </a:spcAft>
            </a:pPr>
            <a:r>
              <a:rPr b="0" lang="en-GB" sz="1800" spc="-1" strike="noStrike">
                <a:solidFill>
                  <a:srgbClr val="434343"/>
                </a:solidFill>
                <a:latin typeface="Roboto"/>
                <a:ea typeface="Roboto"/>
              </a:rPr>
              <a:t>One of your group is carrying dynamite. You can use it to blow open the cave mouth, but the lady will die if you do.</a:t>
            </a:r>
            <a:endParaRPr b="0" lang="en-GB" sz="1800" spc="-1" strike="noStrike">
              <a:latin typeface="Arial"/>
            </a:endParaRPr>
          </a:p>
          <a:p>
            <a:pPr>
              <a:lnSpc>
                <a:spcPct val="115000"/>
              </a:lnSpc>
              <a:spcAft>
                <a:spcPts val="1599"/>
              </a:spcAft>
            </a:pPr>
            <a:r>
              <a:rPr b="0" lang="en-GB" sz="1800" spc="-1" strike="noStrike">
                <a:solidFill>
                  <a:srgbClr val="434343"/>
                </a:solidFill>
                <a:latin typeface="Roboto"/>
                <a:ea typeface="Roboto"/>
              </a:rPr>
              <a:t>What do you do?</a:t>
            </a:r>
            <a:endParaRPr b="0" lang="en-GB" sz="18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 name="CustomShape 1"/>
          <p:cNvSpPr/>
          <p:nvPr/>
        </p:nvSpPr>
        <p:spPr>
          <a:xfrm>
            <a:off x="848160" y="564480"/>
            <a:ext cx="1968120" cy="659880"/>
          </a:xfrm>
          <a:prstGeom prst="rect">
            <a:avLst/>
          </a:prstGeom>
          <a:noFill/>
          <a:ln>
            <a:noFill/>
          </a:ln>
        </p:spPr>
        <p:style>
          <a:lnRef idx="0"/>
          <a:fillRef idx="0"/>
          <a:effectRef idx="0"/>
          <a:fontRef idx="minor"/>
        </p:style>
        <p:txBody>
          <a:bodyPr lIns="90000" rIns="90000" tIns="91440" bIns="91440">
            <a:noAutofit/>
          </a:bodyPr>
          <a:p>
            <a:pPr>
              <a:lnSpc>
                <a:spcPct val="100000"/>
              </a:lnSpc>
            </a:pPr>
            <a:r>
              <a:rPr b="0" lang="en-GB" sz="3000" spc="-1" strike="noStrike">
                <a:solidFill>
                  <a:srgbClr val="000000"/>
                </a:solidFill>
                <a:latin typeface="Arial"/>
                <a:ea typeface="Arial"/>
              </a:rPr>
              <a:t>Utilitarian</a:t>
            </a:r>
            <a:endParaRPr b="0" lang="en-GB" sz="3000" spc="-1" strike="noStrike">
              <a:latin typeface="Arial"/>
            </a:endParaRPr>
          </a:p>
        </p:txBody>
      </p:sp>
      <p:sp>
        <p:nvSpPr>
          <p:cNvPr id="93" name="CustomShape 2"/>
          <p:cNvSpPr/>
          <p:nvPr/>
        </p:nvSpPr>
        <p:spPr>
          <a:xfrm>
            <a:off x="5806800" y="564480"/>
            <a:ext cx="2642040" cy="659880"/>
          </a:xfrm>
          <a:prstGeom prst="rect">
            <a:avLst/>
          </a:prstGeom>
          <a:noFill/>
          <a:ln>
            <a:noFill/>
          </a:ln>
        </p:spPr>
        <p:style>
          <a:lnRef idx="0"/>
          <a:fillRef idx="0"/>
          <a:effectRef idx="0"/>
          <a:fontRef idx="minor"/>
        </p:style>
        <p:txBody>
          <a:bodyPr lIns="90000" rIns="90000" tIns="91440" bIns="91440">
            <a:noAutofit/>
          </a:bodyPr>
          <a:p>
            <a:pPr>
              <a:lnSpc>
                <a:spcPct val="100000"/>
              </a:lnSpc>
            </a:pPr>
            <a:r>
              <a:rPr b="0" lang="en-GB" sz="3000" spc="-1" strike="noStrike">
                <a:solidFill>
                  <a:srgbClr val="000000"/>
                </a:solidFill>
                <a:latin typeface="Arial"/>
                <a:ea typeface="Arial"/>
              </a:rPr>
              <a:t>Humanitarian</a:t>
            </a:r>
            <a:endParaRPr b="0" lang="en-GB" sz="3000" spc="-1" strike="noStrike">
              <a:latin typeface="Arial"/>
            </a:endParaRPr>
          </a:p>
        </p:txBody>
      </p:sp>
      <p:pic>
        <p:nvPicPr>
          <p:cNvPr id="94" name="Shape 99" descr=""/>
          <p:cNvPicPr/>
          <p:nvPr/>
        </p:nvPicPr>
        <p:blipFill>
          <a:blip r:embed="rId1"/>
          <a:stretch/>
        </p:blipFill>
        <p:spPr>
          <a:xfrm>
            <a:off x="3781800" y="1762560"/>
            <a:ext cx="1496160" cy="2993400"/>
          </a:xfrm>
          <a:prstGeom prst="rect">
            <a:avLst/>
          </a:prstGeom>
          <a:ln>
            <a:noFill/>
          </a:ln>
        </p:spPr>
      </p:pic>
      <p:sp>
        <p:nvSpPr>
          <p:cNvPr id="95" name="CustomShape 3"/>
          <p:cNvSpPr/>
          <p:nvPr/>
        </p:nvSpPr>
        <p:spPr>
          <a:xfrm>
            <a:off x="5379120" y="1198080"/>
            <a:ext cx="3551760" cy="1638000"/>
          </a:xfrm>
          <a:prstGeom prst="cloudCallout">
            <a:avLst>
              <a:gd name="adj1" fmla="val -60852"/>
              <a:gd name="adj2" fmla="val -2105"/>
            </a:avLst>
          </a:prstGeom>
          <a:solidFill>
            <a:srgbClr val="999999"/>
          </a:solidFill>
          <a:ln w="9360">
            <a:solidFill>
              <a:srgbClr val="434343"/>
            </a:solidFill>
            <a:round/>
          </a:ln>
        </p:spPr>
        <p:style>
          <a:lnRef idx="0"/>
          <a:fillRef idx="0"/>
          <a:effectRef idx="0"/>
          <a:fontRef idx="minor"/>
        </p:style>
        <p:txBody>
          <a:bodyPr lIns="90000" rIns="90000" tIns="91440" bIns="91440" anchor="ctr">
            <a:noAutofit/>
          </a:bodyPr>
          <a:p>
            <a:pPr algn="ctr">
              <a:lnSpc>
                <a:spcPct val="100000"/>
              </a:lnSpc>
            </a:pPr>
            <a:r>
              <a:rPr b="0" lang="en-GB" sz="1800" spc="-1" strike="noStrike">
                <a:solidFill>
                  <a:srgbClr val="000000"/>
                </a:solidFill>
                <a:latin typeface="Arial"/>
                <a:ea typeface="Arial"/>
              </a:rPr>
              <a:t>It’s wrong to kill anybody.</a:t>
            </a:r>
            <a:endParaRPr b="0" lang="en-GB" sz="1800" spc="-1" strike="noStrike">
              <a:latin typeface="Arial"/>
            </a:endParaRPr>
          </a:p>
        </p:txBody>
      </p:sp>
      <p:sp>
        <p:nvSpPr>
          <p:cNvPr id="96" name="CustomShape 4"/>
          <p:cNvSpPr/>
          <p:nvPr/>
        </p:nvSpPr>
        <p:spPr>
          <a:xfrm>
            <a:off x="129240" y="1198080"/>
            <a:ext cx="3551760" cy="1638000"/>
          </a:xfrm>
          <a:prstGeom prst="cloudCallout">
            <a:avLst>
              <a:gd name="adj1" fmla="val 65311"/>
              <a:gd name="adj2" fmla="val -1265"/>
            </a:avLst>
          </a:prstGeom>
          <a:solidFill>
            <a:srgbClr val="999999"/>
          </a:solidFill>
          <a:ln w="9360">
            <a:solidFill>
              <a:srgbClr val="434343"/>
            </a:solidFill>
            <a:round/>
          </a:ln>
        </p:spPr>
        <p:style>
          <a:lnRef idx="0"/>
          <a:fillRef idx="0"/>
          <a:effectRef idx="0"/>
          <a:fontRef idx="minor"/>
        </p:style>
        <p:txBody>
          <a:bodyPr lIns="90000" rIns="90000" tIns="91440" bIns="91440" anchor="ctr">
            <a:noAutofit/>
          </a:bodyPr>
          <a:p>
            <a:pPr algn="ctr">
              <a:lnSpc>
                <a:spcPct val="100000"/>
              </a:lnSpc>
            </a:pPr>
            <a:r>
              <a:rPr b="0" lang="en-GB" sz="1800" spc="-1" strike="noStrike">
                <a:solidFill>
                  <a:srgbClr val="000000"/>
                </a:solidFill>
                <a:latin typeface="Arial"/>
                <a:ea typeface="Arial"/>
              </a:rPr>
              <a:t>Better that one person dies than everybody dies.</a:t>
            </a:r>
            <a:endParaRPr b="0" lang="en-GB" sz="18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 name="CustomShape 1"/>
          <p:cNvSpPr/>
          <p:nvPr/>
        </p:nvSpPr>
        <p:spPr>
          <a:xfrm>
            <a:off x="311760" y="410040"/>
            <a:ext cx="8519400" cy="606600"/>
          </a:xfrm>
          <a:prstGeom prst="rect">
            <a:avLst/>
          </a:prstGeom>
          <a:noFill/>
          <a:ln>
            <a:noFill/>
          </a:ln>
        </p:spPr>
        <p:style>
          <a:lnRef idx="0"/>
          <a:fillRef idx="0"/>
          <a:effectRef idx="0"/>
          <a:fontRef idx="minor"/>
        </p:style>
        <p:txBody>
          <a:bodyPr lIns="90000" rIns="90000" tIns="91440" bIns="91440">
            <a:noAutofit/>
          </a:bodyPr>
          <a:p>
            <a:pPr>
              <a:lnSpc>
                <a:spcPct val="100000"/>
              </a:lnSpc>
            </a:pPr>
            <a:r>
              <a:rPr b="0" lang="en-GB" sz="3000" spc="-1" strike="noStrike">
                <a:solidFill>
                  <a:srgbClr val="2a3990"/>
                </a:solidFill>
                <a:latin typeface="Roboto"/>
                <a:ea typeface="Roboto"/>
              </a:rPr>
              <a:t>Learning Objectives</a:t>
            </a:r>
            <a:endParaRPr b="0" lang="en-GB" sz="3000" spc="-1" strike="noStrike">
              <a:latin typeface="Arial"/>
            </a:endParaRPr>
          </a:p>
        </p:txBody>
      </p:sp>
      <p:sp>
        <p:nvSpPr>
          <p:cNvPr id="98" name="CustomShape 2"/>
          <p:cNvSpPr/>
          <p:nvPr/>
        </p:nvSpPr>
        <p:spPr>
          <a:xfrm>
            <a:off x="263880" y="1152000"/>
            <a:ext cx="8519400" cy="1223280"/>
          </a:xfrm>
          <a:prstGeom prst="rect">
            <a:avLst/>
          </a:prstGeom>
          <a:noFill/>
          <a:ln>
            <a:noFill/>
          </a:ln>
        </p:spPr>
        <p:style>
          <a:lnRef idx="0"/>
          <a:fillRef idx="0"/>
          <a:effectRef idx="0"/>
          <a:fontRef idx="minor"/>
        </p:style>
        <p:txBody>
          <a:bodyPr lIns="90000" rIns="90000" tIns="91440" bIns="91440">
            <a:noAutofit/>
          </a:bodyPr>
          <a:p>
            <a:pPr marL="457200" indent="-342000">
              <a:lnSpc>
                <a:spcPct val="115000"/>
              </a:lnSpc>
              <a:buClr>
                <a:srgbClr val="434343"/>
              </a:buClr>
              <a:buFont typeface="Roboto"/>
              <a:buChar char="●"/>
            </a:pPr>
            <a:r>
              <a:rPr b="0" lang="en-GB" sz="1800" spc="-1" strike="noStrike">
                <a:solidFill>
                  <a:srgbClr val="434343"/>
                </a:solidFill>
                <a:latin typeface="Roboto"/>
                <a:ea typeface="Roboto"/>
              </a:rPr>
              <a:t>To understand the issues surrounding population control.</a:t>
            </a:r>
            <a:endParaRPr b="0" lang="en-GB" sz="1800" spc="-1" strike="noStrike">
              <a:latin typeface="Arial"/>
            </a:endParaRPr>
          </a:p>
          <a:p>
            <a:pPr marL="457200" indent="-342000">
              <a:lnSpc>
                <a:spcPct val="115000"/>
              </a:lnSpc>
              <a:buClr>
                <a:srgbClr val="434343"/>
              </a:buClr>
              <a:buFont typeface="Roboto"/>
              <a:buChar char="●"/>
            </a:pPr>
            <a:r>
              <a:rPr b="0" lang="en-GB" sz="1800" spc="-1" strike="noStrike">
                <a:solidFill>
                  <a:srgbClr val="434343"/>
                </a:solidFill>
                <a:latin typeface="Roboto"/>
                <a:ea typeface="Roboto"/>
              </a:rPr>
              <a:t>To analyse the use of language in The Giver</a:t>
            </a:r>
            <a:endParaRPr b="0" lang="en-GB" sz="1800" spc="-1" strike="noStrike">
              <a:latin typeface="Arial"/>
            </a:endParaRPr>
          </a:p>
          <a:p>
            <a:pPr marL="457200" indent="-342000">
              <a:lnSpc>
                <a:spcPct val="115000"/>
              </a:lnSpc>
              <a:spcAft>
                <a:spcPts val="1599"/>
              </a:spcAft>
              <a:buClr>
                <a:srgbClr val="434343"/>
              </a:buClr>
              <a:buFont typeface="Roboto"/>
              <a:buChar char="●"/>
            </a:pPr>
            <a:r>
              <a:rPr b="0" lang="en-GB" sz="1800" spc="-1" strike="noStrike">
                <a:solidFill>
                  <a:srgbClr val="434343"/>
                </a:solidFill>
                <a:latin typeface="Roboto"/>
                <a:ea typeface="Roboto"/>
              </a:rPr>
              <a:t>To evaluate arguments for and against population control</a:t>
            </a:r>
            <a:endParaRPr b="0" lang="en-GB" sz="1800" spc="-1" strike="noStrike">
              <a:latin typeface="Arial"/>
            </a:endParaRPr>
          </a:p>
        </p:txBody>
      </p:sp>
      <p:sp>
        <p:nvSpPr>
          <p:cNvPr id="99" name="CustomShape 3"/>
          <p:cNvSpPr/>
          <p:nvPr/>
        </p:nvSpPr>
        <p:spPr>
          <a:xfrm>
            <a:off x="1735200" y="2423880"/>
            <a:ext cx="6044400" cy="2202120"/>
          </a:xfrm>
          <a:prstGeom prst="irregularSeal1">
            <a:avLst/>
          </a:prstGeom>
          <a:solidFill>
            <a:srgbClr val="999999"/>
          </a:solidFill>
          <a:ln w="9360">
            <a:solidFill>
              <a:srgbClr val="434343"/>
            </a:solidFill>
            <a:round/>
          </a:ln>
        </p:spPr>
        <p:style>
          <a:lnRef idx="0"/>
          <a:fillRef idx="0"/>
          <a:effectRef idx="0"/>
          <a:fontRef idx="minor"/>
        </p:style>
        <p:txBody>
          <a:bodyPr lIns="90000" rIns="90000" tIns="91440" bIns="91440" anchor="ctr">
            <a:noAutofit/>
          </a:bodyPr>
          <a:p>
            <a:pPr algn="ctr">
              <a:lnSpc>
                <a:spcPct val="100000"/>
              </a:lnSpc>
            </a:pPr>
            <a:r>
              <a:rPr b="0" lang="en-GB" sz="1400" spc="-1" strike="noStrike">
                <a:solidFill>
                  <a:srgbClr val="000000"/>
                </a:solidFill>
                <a:latin typeface="Arial"/>
                <a:ea typeface="Arial"/>
              </a:rPr>
              <a:t>Question: Why might a society want to control how big their population is? How might they do this?</a:t>
            </a:r>
            <a:endParaRPr b="0" lang="en-GB" sz="1400" spc="-1" strike="noStrike">
              <a:latin typeface="Arial"/>
            </a:endParaRPr>
          </a:p>
        </p:txBody>
      </p:sp>
      <p:sp>
        <p:nvSpPr>
          <p:cNvPr id="100" name="CustomShape 4"/>
          <p:cNvSpPr/>
          <p:nvPr/>
        </p:nvSpPr>
        <p:spPr>
          <a:xfrm>
            <a:off x="3168000" y="3168000"/>
            <a:ext cx="3239280" cy="601560"/>
          </a:xfrm>
          <a:prstGeom prst="rect">
            <a:avLst/>
          </a:prstGeom>
          <a:solidFill>
            <a:srgbClr val="808080"/>
          </a:solidFill>
          <a:ln>
            <a:noFill/>
          </a:ln>
        </p:spPr>
        <p:style>
          <a:lnRef idx="0"/>
          <a:fillRef idx="0"/>
          <a:effectRef idx="0"/>
          <a:fontRef idx="minor"/>
        </p:style>
        <p:txBody>
          <a:bodyPr lIns="90000" rIns="90000" tIns="45000" bIns="45000">
            <a:noAutofit/>
          </a:bodyPr>
          <a:p>
            <a:pPr>
              <a:lnSpc>
                <a:spcPct val="100000"/>
              </a:lnSpc>
            </a:pPr>
            <a:r>
              <a:rPr b="0" lang="en-GB" sz="1800" spc="-1" strike="noStrike">
                <a:solidFill>
                  <a:srgbClr val="000000"/>
                </a:solidFill>
                <a:latin typeface="Arial"/>
                <a:ea typeface="DejaVu Sans"/>
              </a:rPr>
              <a:t>Why might society want to control population?</a:t>
            </a:r>
            <a:endParaRPr b="0" lang="en-GB" sz="18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 name="CustomShape 1"/>
          <p:cNvSpPr/>
          <p:nvPr/>
        </p:nvSpPr>
        <p:spPr>
          <a:xfrm>
            <a:off x="311760" y="410040"/>
            <a:ext cx="8519400" cy="606600"/>
          </a:xfrm>
          <a:prstGeom prst="rect">
            <a:avLst/>
          </a:prstGeom>
          <a:noFill/>
          <a:ln>
            <a:noFill/>
          </a:ln>
        </p:spPr>
        <p:style>
          <a:lnRef idx="0"/>
          <a:fillRef idx="0"/>
          <a:effectRef idx="0"/>
          <a:fontRef idx="minor"/>
        </p:style>
        <p:txBody>
          <a:bodyPr lIns="90000" rIns="90000" tIns="91440" bIns="91440">
            <a:noAutofit/>
          </a:bodyPr>
          <a:p>
            <a:pPr>
              <a:lnSpc>
                <a:spcPct val="100000"/>
              </a:lnSpc>
            </a:pPr>
            <a:r>
              <a:rPr b="0" lang="en-GB" sz="3000" spc="-1" strike="noStrike">
                <a:solidFill>
                  <a:srgbClr val="2a3990"/>
                </a:solidFill>
                <a:latin typeface="Roboto"/>
                <a:ea typeface="Roboto"/>
              </a:rPr>
              <a:t>China</a:t>
            </a:r>
            <a:endParaRPr b="0" lang="en-GB" sz="3000" spc="-1" strike="noStrike">
              <a:latin typeface="Arial"/>
            </a:endParaRPr>
          </a:p>
        </p:txBody>
      </p:sp>
      <p:sp>
        <p:nvSpPr>
          <p:cNvPr id="102" name="CustomShape 2"/>
          <p:cNvSpPr/>
          <p:nvPr/>
        </p:nvSpPr>
        <p:spPr>
          <a:xfrm>
            <a:off x="288000" y="1047960"/>
            <a:ext cx="4025160" cy="3415320"/>
          </a:xfrm>
          <a:prstGeom prst="rect">
            <a:avLst/>
          </a:prstGeom>
          <a:noFill/>
          <a:ln>
            <a:noFill/>
          </a:ln>
        </p:spPr>
        <p:style>
          <a:lnRef idx="0"/>
          <a:fillRef idx="0"/>
          <a:effectRef idx="0"/>
          <a:fontRef idx="minor"/>
        </p:style>
        <p:txBody>
          <a:bodyPr lIns="90000" rIns="90000" tIns="91440" bIns="91440">
            <a:noAutofit/>
          </a:bodyPr>
          <a:p>
            <a:pPr>
              <a:lnSpc>
                <a:spcPct val="115000"/>
              </a:lnSpc>
              <a:spcAft>
                <a:spcPts val="1599"/>
              </a:spcAft>
            </a:pPr>
            <a:r>
              <a:rPr b="0" lang="en-GB" sz="1800" spc="-1" strike="noStrike">
                <a:solidFill>
                  <a:srgbClr val="434343"/>
                </a:solidFill>
                <a:latin typeface="Roboto"/>
                <a:ea typeface="Roboto"/>
              </a:rPr>
              <a:t>China is the country with the largest population in the world. In 1979, the Chinese government feared that population growth was getting too large to be sustainable, so they instituted a new law - only one child was allowed per family.</a:t>
            </a:r>
            <a:endParaRPr b="0" lang="en-GB" sz="1800" spc="-1" strike="noStrike">
              <a:latin typeface="Arial"/>
            </a:endParaRPr>
          </a:p>
          <a:p>
            <a:pPr>
              <a:lnSpc>
                <a:spcPct val="115000"/>
              </a:lnSpc>
              <a:spcAft>
                <a:spcPts val="1599"/>
              </a:spcAft>
            </a:pPr>
            <a:r>
              <a:rPr b="0" lang="en-GB" sz="1800" spc="-1" strike="noStrike">
                <a:solidFill>
                  <a:srgbClr val="434343"/>
                </a:solidFill>
                <a:latin typeface="Roboto"/>
                <a:ea typeface="Roboto"/>
              </a:rPr>
              <a:t>What do you think would be the pros/cons of a law like this?</a:t>
            </a:r>
            <a:endParaRPr b="0" lang="en-GB" sz="1800" spc="-1" strike="noStrike">
              <a:latin typeface="Arial"/>
            </a:endParaRPr>
          </a:p>
        </p:txBody>
      </p:sp>
      <p:pic>
        <p:nvPicPr>
          <p:cNvPr id="103" name="Shape 115" descr=""/>
          <p:cNvPicPr/>
          <p:nvPr/>
        </p:nvPicPr>
        <p:blipFill>
          <a:blip r:embed="rId1"/>
          <a:stretch/>
        </p:blipFill>
        <p:spPr>
          <a:xfrm>
            <a:off x="4338000" y="1118520"/>
            <a:ext cx="4644360" cy="3483000"/>
          </a:xfrm>
          <a:prstGeom prst="rect">
            <a:avLst/>
          </a:prstGeom>
          <a:ln>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 name="CustomShape 1"/>
          <p:cNvSpPr/>
          <p:nvPr/>
        </p:nvSpPr>
        <p:spPr>
          <a:xfrm>
            <a:off x="311760" y="410040"/>
            <a:ext cx="8519400" cy="606600"/>
          </a:xfrm>
          <a:prstGeom prst="rect">
            <a:avLst/>
          </a:prstGeom>
          <a:noFill/>
          <a:ln>
            <a:noFill/>
          </a:ln>
        </p:spPr>
        <p:style>
          <a:lnRef idx="0"/>
          <a:fillRef idx="0"/>
          <a:effectRef idx="0"/>
          <a:fontRef idx="minor"/>
        </p:style>
        <p:txBody>
          <a:bodyPr lIns="90000" rIns="90000" tIns="91440" bIns="91440">
            <a:noAutofit/>
          </a:bodyPr>
          <a:p>
            <a:pPr>
              <a:lnSpc>
                <a:spcPct val="100000"/>
              </a:lnSpc>
            </a:pPr>
            <a:r>
              <a:rPr b="0" lang="en-GB" sz="3000" spc="-1" strike="noStrike">
                <a:solidFill>
                  <a:srgbClr val="2a3990"/>
                </a:solidFill>
                <a:latin typeface="Roboto"/>
                <a:ea typeface="Roboto"/>
              </a:rPr>
              <a:t>China</a:t>
            </a:r>
            <a:endParaRPr b="0" lang="en-GB" sz="3000" spc="-1" strike="noStrike">
              <a:latin typeface="Arial"/>
            </a:endParaRPr>
          </a:p>
        </p:txBody>
      </p:sp>
      <p:sp>
        <p:nvSpPr>
          <p:cNvPr id="105" name="CustomShape 2"/>
          <p:cNvSpPr/>
          <p:nvPr/>
        </p:nvSpPr>
        <p:spPr>
          <a:xfrm>
            <a:off x="3511440" y="410040"/>
            <a:ext cx="5319720" cy="3415320"/>
          </a:xfrm>
          <a:prstGeom prst="rect">
            <a:avLst/>
          </a:prstGeom>
          <a:noFill/>
          <a:ln>
            <a:noFill/>
          </a:ln>
        </p:spPr>
        <p:style>
          <a:lnRef idx="0"/>
          <a:fillRef idx="0"/>
          <a:effectRef idx="0"/>
          <a:fontRef idx="minor"/>
        </p:style>
        <p:txBody>
          <a:bodyPr lIns="90000" rIns="90000" tIns="91440" bIns="91440">
            <a:noAutofit/>
          </a:bodyPr>
          <a:p>
            <a:pPr>
              <a:lnSpc>
                <a:spcPct val="115000"/>
              </a:lnSpc>
              <a:spcAft>
                <a:spcPts val="1599"/>
              </a:spcAft>
            </a:pPr>
            <a:r>
              <a:rPr b="0" lang="en-GB" sz="1800" spc="-1" strike="noStrike">
                <a:solidFill>
                  <a:srgbClr val="434343"/>
                </a:solidFill>
                <a:latin typeface="Roboto"/>
                <a:ea typeface="Roboto"/>
              </a:rPr>
              <a:t>Many women, fearing breaking the law, turned to abortion and sterilisation.</a:t>
            </a:r>
            <a:endParaRPr b="0" lang="en-GB" sz="1800" spc="-1" strike="noStrike">
              <a:latin typeface="Arial"/>
            </a:endParaRPr>
          </a:p>
          <a:p>
            <a:pPr>
              <a:lnSpc>
                <a:spcPct val="115000"/>
              </a:lnSpc>
              <a:spcAft>
                <a:spcPts val="1599"/>
              </a:spcAft>
            </a:pPr>
            <a:r>
              <a:rPr b="0" lang="en-GB" sz="1800" spc="-1" strike="noStrike">
                <a:solidFill>
                  <a:srgbClr val="434343"/>
                </a:solidFill>
                <a:latin typeface="Roboto"/>
                <a:ea typeface="Roboto"/>
              </a:rPr>
              <a:t>In addition to this, because of a tradition preference for boys, a large proportion of baby girls were abandoned or killed. This has led to Chinese men outnumbering Chinese women by more than 60 million.</a:t>
            </a:r>
            <a:endParaRPr b="0" lang="en-GB" sz="1800" spc="-1" strike="noStrike">
              <a:latin typeface="Arial"/>
            </a:endParaRPr>
          </a:p>
          <a:p>
            <a:pPr>
              <a:lnSpc>
                <a:spcPct val="115000"/>
              </a:lnSpc>
              <a:spcAft>
                <a:spcPts val="1599"/>
              </a:spcAft>
            </a:pPr>
            <a:r>
              <a:rPr b="0" lang="en-GB" sz="1800" spc="-1" strike="noStrike">
                <a:solidFill>
                  <a:srgbClr val="434343"/>
                </a:solidFill>
                <a:latin typeface="Roboto"/>
                <a:ea typeface="Roboto"/>
              </a:rPr>
              <a:t>The policy was relaxed in 2013. Couples can now apply to have a second child if their first child is a girl.</a:t>
            </a:r>
            <a:endParaRPr b="0" lang="en-GB" sz="1800" spc="-1" strike="noStrike">
              <a:latin typeface="Arial"/>
            </a:endParaRPr>
          </a:p>
        </p:txBody>
      </p:sp>
      <p:pic>
        <p:nvPicPr>
          <p:cNvPr id="106" name="Shape 122" descr=""/>
          <p:cNvPicPr/>
          <p:nvPr/>
        </p:nvPicPr>
        <p:blipFill>
          <a:blip r:embed="rId1"/>
          <a:stretch/>
        </p:blipFill>
        <p:spPr>
          <a:xfrm>
            <a:off x="311760" y="1841040"/>
            <a:ext cx="2885040" cy="1884960"/>
          </a:xfrm>
          <a:prstGeom prst="rect">
            <a:avLst/>
          </a:prstGeom>
          <a:ln>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 name="CustomShape 1"/>
          <p:cNvSpPr/>
          <p:nvPr/>
        </p:nvSpPr>
        <p:spPr>
          <a:xfrm>
            <a:off x="311760" y="144000"/>
            <a:ext cx="8519400" cy="606600"/>
          </a:xfrm>
          <a:prstGeom prst="rect">
            <a:avLst/>
          </a:prstGeom>
          <a:noFill/>
          <a:ln>
            <a:noFill/>
          </a:ln>
        </p:spPr>
        <p:style>
          <a:lnRef idx="0"/>
          <a:fillRef idx="0"/>
          <a:effectRef idx="0"/>
          <a:fontRef idx="minor"/>
        </p:style>
        <p:txBody>
          <a:bodyPr lIns="90000" rIns="90000" tIns="91440" bIns="91440">
            <a:noAutofit/>
          </a:bodyPr>
          <a:p>
            <a:pPr>
              <a:lnSpc>
                <a:spcPct val="100000"/>
              </a:lnSpc>
            </a:pPr>
            <a:r>
              <a:rPr b="0" lang="en-GB" sz="3000" spc="-1" strike="noStrike">
                <a:solidFill>
                  <a:srgbClr val="2a3990"/>
                </a:solidFill>
                <a:latin typeface="Roboto"/>
                <a:ea typeface="Roboto"/>
              </a:rPr>
              <a:t>Extract 1</a:t>
            </a:r>
            <a:endParaRPr b="0" lang="en-GB" sz="3000" spc="-1" strike="noStrike">
              <a:latin typeface="Arial"/>
            </a:endParaRPr>
          </a:p>
        </p:txBody>
      </p:sp>
      <p:sp>
        <p:nvSpPr>
          <p:cNvPr id="108" name="CustomShape 2"/>
          <p:cNvSpPr/>
          <p:nvPr/>
        </p:nvSpPr>
        <p:spPr>
          <a:xfrm>
            <a:off x="216000" y="687960"/>
            <a:ext cx="8519400" cy="3415320"/>
          </a:xfrm>
          <a:prstGeom prst="rect">
            <a:avLst/>
          </a:prstGeom>
          <a:noFill/>
          <a:ln>
            <a:noFill/>
          </a:ln>
        </p:spPr>
        <p:style>
          <a:lnRef idx="0"/>
          <a:fillRef idx="0"/>
          <a:effectRef idx="0"/>
          <a:fontRef idx="minor"/>
        </p:style>
        <p:txBody>
          <a:bodyPr lIns="90000" rIns="90000" tIns="91440" bIns="91440">
            <a:noAutofit/>
          </a:bodyPr>
          <a:p>
            <a:pPr>
              <a:lnSpc>
                <a:spcPct val="115000"/>
              </a:lnSpc>
              <a:spcAft>
                <a:spcPts val="1599"/>
              </a:spcAft>
            </a:pPr>
            <a:r>
              <a:rPr b="0" lang="en-GB" sz="1400" spc="-1" strike="noStrike">
                <a:solidFill>
                  <a:srgbClr val="2a3990"/>
                </a:solidFill>
                <a:latin typeface="Roboto"/>
                <a:ea typeface="Roboto"/>
              </a:rPr>
              <a:t>"Of course," Mother said, and Jonas and Lily nodded. They had heard Father complain about the night crew before. It was a lesser job, night-crew nurturing, assigned to those who lacked the interest or skills or insight for the more vital jobs of the daytime hours. Most of the people on the night crew had not even been given spouses because they lacked, somehow, the essential capacity to connect to others, which was required for the creation of a family unit.</a:t>
            </a:r>
            <a:r>
              <a:rPr b="0" lang="en-GB" sz="1400" spc="-1" strike="noStrike">
                <a:solidFill>
                  <a:srgbClr val="2a3990"/>
                </a:solidFill>
                <a:latin typeface="Roboto"/>
                <a:ea typeface="Roboto"/>
              </a:rPr>
              <a:t>	</a:t>
            </a:r>
            <a:r>
              <a:rPr b="0" lang="en-GB" sz="1400" spc="-1" strike="noStrike">
                <a:solidFill>
                  <a:srgbClr val="2a3990"/>
                </a:solidFill>
                <a:latin typeface="Roboto"/>
                <a:ea typeface="Roboto"/>
              </a:rPr>
              <a:t>	</a:t>
            </a:r>
            <a:r>
              <a:rPr b="0" lang="en-GB" sz="1400" spc="-1" strike="noStrike">
                <a:solidFill>
                  <a:srgbClr val="2a3990"/>
                </a:solidFill>
                <a:latin typeface="Roboto"/>
                <a:ea typeface="Roboto"/>
              </a:rPr>
              <a:t>	</a:t>
            </a:r>
            <a:endParaRPr b="0" lang="en-GB" sz="1400" spc="-1" strike="noStrike">
              <a:latin typeface="Arial"/>
            </a:endParaRPr>
          </a:p>
          <a:p>
            <a:pPr>
              <a:lnSpc>
                <a:spcPct val="115000"/>
              </a:lnSpc>
              <a:spcAft>
                <a:spcPts val="1599"/>
              </a:spcAft>
            </a:pPr>
            <a:r>
              <a:rPr b="0" lang="en-GB" sz="1400" spc="-1" strike="noStrike">
                <a:solidFill>
                  <a:srgbClr val="2a3990"/>
                </a:solidFill>
                <a:latin typeface="Roboto"/>
                <a:ea typeface="Roboto"/>
              </a:rPr>
              <a:t>"Maybe we could even keep him," Lily suggested sweetly, trying to look innocent. The look was fake, Jonas knew; they all knew.</a:t>
            </a:r>
            <a:endParaRPr b="0" lang="en-GB" sz="1400" spc="-1" strike="noStrike">
              <a:latin typeface="Arial"/>
            </a:endParaRPr>
          </a:p>
          <a:p>
            <a:pPr>
              <a:lnSpc>
                <a:spcPct val="115000"/>
              </a:lnSpc>
              <a:spcAft>
                <a:spcPts val="1599"/>
              </a:spcAft>
            </a:pPr>
            <a:r>
              <a:rPr b="0" lang="en-GB" sz="1400" spc="-1" strike="noStrike">
                <a:solidFill>
                  <a:srgbClr val="2a3990"/>
                </a:solidFill>
                <a:latin typeface="Roboto"/>
                <a:ea typeface="Roboto"/>
              </a:rPr>
              <a:t>"Lily," Mother reminded her, smiling, "you know the rules."</a:t>
            </a:r>
            <a:endParaRPr b="0" lang="en-GB" sz="1400" spc="-1" strike="noStrike">
              <a:latin typeface="Arial"/>
            </a:endParaRPr>
          </a:p>
          <a:p>
            <a:pPr>
              <a:lnSpc>
                <a:spcPct val="115000"/>
              </a:lnSpc>
              <a:spcAft>
                <a:spcPts val="1599"/>
              </a:spcAft>
            </a:pPr>
            <a:r>
              <a:rPr b="0" lang="en-GB" sz="1400" spc="-1" strike="noStrike">
                <a:solidFill>
                  <a:srgbClr val="2a3990"/>
                </a:solidFill>
                <a:latin typeface="Roboto"/>
                <a:ea typeface="Roboto"/>
              </a:rPr>
              <a:t>Two children--one male, one female--to each family unit. It was written very clearly in the rules.</a:t>
            </a:r>
            <a:r>
              <a:rPr b="0" lang="en-GB" sz="1400" spc="-1" strike="noStrike">
                <a:solidFill>
                  <a:srgbClr val="2a3990"/>
                </a:solidFill>
                <a:latin typeface="Roboto"/>
                <a:ea typeface="Roboto"/>
              </a:rPr>
              <a:t>	</a:t>
            </a:r>
            <a:r>
              <a:rPr b="0" lang="en-GB" sz="1400" spc="-1" strike="noStrike">
                <a:solidFill>
                  <a:srgbClr val="2a3990"/>
                </a:solidFill>
                <a:latin typeface="Roboto"/>
                <a:ea typeface="Roboto"/>
              </a:rPr>
              <a:t>	</a:t>
            </a:r>
            <a:endParaRPr b="0" lang="en-GB" sz="1400" spc="-1" strike="noStrike">
              <a:latin typeface="Arial"/>
            </a:endParaRPr>
          </a:p>
          <a:p>
            <a:pPr>
              <a:lnSpc>
                <a:spcPct val="115000"/>
              </a:lnSpc>
              <a:spcAft>
                <a:spcPts val="1599"/>
              </a:spcAft>
            </a:pPr>
            <a:r>
              <a:rPr b="0" lang="en-GB" sz="1400" spc="-1" strike="noStrike">
                <a:solidFill>
                  <a:srgbClr val="2a3990"/>
                </a:solidFill>
                <a:latin typeface="Roboto"/>
                <a:ea typeface="Roboto"/>
              </a:rPr>
              <a:t>Lily giggled. "Well," she said, "I thought maybe just this once." </a:t>
            </a:r>
            <a:endParaRPr b="0" lang="en-GB" sz="14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 name="CustomShape 1"/>
          <p:cNvSpPr/>
          <p:nvPr/>
        </p:nvSpPr>
        <p:spPr>
          <a:xfrm>
            <a:off x="311760" y="410040"/>
            <a:ext cx="8519400" cy="606600"/>
          </a:xfrm>
          <a:prstGeom prst="rect">
            <a:avLst/>
          </a:prstGeom>
          <a:noFill/>
          <a:ln>
            <a:noFill/>
          </a:ln>
        </p:spPr>
        <p:style>
          <a:lnRef idx="0"/>
          <a:fillRef idx="0"/>
          <a:effectRef idx="0"/>
          <a:fontRef idx="minor"/>
        </p:style>
        <p:txBody>
          <a:bodyPr lIns="90000" rIns="90000" tIns="91440" bIns="91440">
            <a:noAutofit/>
          </a:bodyPr>
          <a:p>
            <a:pPr>
              <a:lnSpc>
                <a:spcPct val="100000"/>
              </a:lnSpc>
            </a:pPr>
            <a:r>
              <a:rPr b="0" lang="en-GB" sz="3000" spc="-1" strike="noStrike">
                <a:solidFill>
                  <a:srgbClr val="2a3990"/>
                </a:solidFill>
                <a:latin typeface="Roboto"/>
                <a:ea typeface="Roboto"/>
              </a:rPr>
              <a:t>Questions</a:t>
            </a:r>
            <a:endParaRPr b="0" lang="en-GB" sz="3000" spc="-1" strike="noStrike">
              <a:latin typeface="Arial"/>
            </a:endParaRPr>
          </a:p>
        </p:txBody>
      </p:sp>
      <p:sp>
        <p:nvSpPr>
          <p:cNvPr id="110" name="CustomShape 2"/>
          <p:cNvSpPr/>
          <p:nvPr/>
        </p:nvSpPr>
        <p:spPr>
          <a:xfrm>
            <a:off x="311760" y="1229760"/>
            <a:ext cx="8519400" cy="3337920"/>
          </a:xfrm>
          <a:prstGeom prst="rect">
            <a:avLst/>
          </a:prstGeom>
          <a:noFill/>
          <a:ln>
            <a:noFill/>
          </a:ln>
        </p:spPr>
        <p:style>
          <a:lnRef idx="0"/>
          <a:fillRef idx="0"/>
          <a:effectRef idx="0"/>
          <a:fontRef idx="minor"/>
        </p:style>
        <p:txBody>
          <a:bodyPr lIns="90000" rIns="90000" tIns="91440" bIns="91440">
            <a:noAutofit/>
          </a:bodyPr>
          <a:p>
            <a:pPr marL="457200" indent="-342000">
              <a:lnSpc>
                <a:spcPct val="115000"/>
              </a:lnSpc>
              <a:buClr>
                <a:srgbClr val="434343"/>
              </a:buClr>
              <a:buFont typeface="StarSymbol"/>
              <a:buAutoNum type="arabicPeriod"/>
            </a:pPr>
            <a:r>
              <a:rPr b="0" lang="en-GB" sz="1800" spc="-1" strike="noStrike">
                <a:solidFill>
                  <a:srgbClr val="434343"/>
                </a:solidFill>
                <a:latin typeface="Roboto"/>
                <a:ea typeface="Roboto"/>
              </a:rPr>
              <a:t>UNDERSTANDING: What does Lily ask of her parents in the extract?</a:t>
            </a:r>
            <a:endParaRPr b="0" lang="en-GB" sz="1800" spc="-1" strike="noStrike">
              <a:latin typeface="Arial"/>
            </a:endParaRPr>
          </a:p>
          <a:p>
            <a:pPr marL="457200" indent="-342000">
              <a:lnSpc>
                <a:spcPct val="115000"/>
              </a:lnSpc>
              <a:buClr>
                <a:srgbClr val="434343"/>
              </a:buClr>
              <a:buFont typeface="StarSymbol"/>
              <a:buAutoNum type="arabicPeriod"/>
            </a:pPr>
            <a:r>
              <a:rPr b="0" lang="en-GB" sz="1800" spc="-1" strike="noStrike">
                <a:solidFill>
                  <a:srgbClr val="434343"/>
                </a:solidFill>
                <a:latin typeface="Roboto"/>
                <a:ea typeface="Roboto"/>
              </a:rPr>
              <a:t>ANALYSIS: What is the effect of the short sentences in the second-to-last paragraph?</a:t>
            </a:r>
            <a:endParaRPr b="0" lang="en-GB" sz="1800" spc="-1" strike="noStrike">
              <a:latin typeface="Arial"/>
            </a:endParaRPr>
          </a:p>
          <a:p>
            <a:pPr marL="457200" indent="-342000">
              <a:lnSpc>
                <a:spcPct val="115000"/>
              </a:lnSpc>
              <a:spcAft>
                <a:spcPts val="1599"/>
              </a:spcAft>
              <a:buClr>
                <a:srgbClr val="434343"/>
              </a:buClr>
              <a:buFont typeface="StarSymbol"/>
              <a:buAutoNum type="arabicPeriod"/>
            </a:pPr>
            <a:r>
              <a:rPr b="0" lang="en-GB" sz="1800" spc="-1" strike="noStrike">
                <a:solidFill>
                  <a:srgbClr val="434343"/>
                </a:solidFill>
                <a:latin typeface="Roboto"/>
                <a:ea typeface="Roboto"/>
              </a:rPr>
              <a:t>INTERPRETATION: Why do you think Lily asks this question of her parents?</a:t>
            </a:r>
            <a:endParaRPr b="0" lang="en-GB" sz="1800" spc="-1" strike="noStrike">
              <a:latin typeface="Arial"/>
            </a:endParaRPr>
          </a:p>
        </p:txBody>
      </p:sp>
      <p:sp>
        <p:nvSpPr>
          <p:cNvPr id="111" name="CustomShape 3"/>
          <p:cNvSpPr/>
          <p:nvPr/>
        </p:nvSpPr>
        <p:spPr>
          <a:xfrm>
            <a:off x="839880" y="2864520"/>
            <a:ext cx="7848360" cy="2278080"/>
          </a:xfrm>
          <a:prstGeom prst="irregularSeal2">
            <a:avLst/>
          </a:prstGeom>
          <a:solidFill>
            <a:srgbClr val="999999"/>
          </a:solidFill>
          <a:ln w="9360">
            <a:solidFill>
              <a:srgbClr val="434343"/>
            </a:solidFill>
            <a:round/>
          </a:ln>
        </p:spPr>
        <p:style>
          <a:lnRef idx="0"/>
          <a:fillRef idx="0"/>
          <a:effectRef idx="0"/>
          <a:fontRef idx="minor"/>
        </p:style>
        <p:txBody>
          <a:bodyPr lIns="90000" rIns="90000" tIns="91440" bIns="91440" anchor="ctr">
            <a:noAutofit/>
          </a:bodyPr>
          <a:p>
            <a:pPr algn="ctr">
              <a:lnSpc>
                <a:spcPct val="100000"/>
              </a:lnSpc>
            </a:pPr>
            <a:r>
              <a:rPr b="0" lang="en-GB" sz="1400" spc="-1" strike="noStrike">
                <a:solidFill>
                  <a:srgbClr val="000000"/>
                </a:solidFill>
                <a:latin typeface="Arial"/>
                <a:ea typeface="Arial"/>
              </a:rPr>
              <a:t>Can you tell the difference between UNDERSTANDING, ANALYSIS and INTERPRETATION?</a:t>
            </a:r>
            <a:endParaRPr b="0" lang="en-GB" sz="14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 name="CustomShape 1"/>
          <p:cNvSpPr/>
          <p:nvPr/>
        </p:nvSpPr>
        <p:spPr>
          <a:xfrm>
            <a:off x="311760" y="410040"/>
            <a:ext cx="8519400" cy="606600"/>
          </a:xfrm>
          <a:prstGeom prst="rect">
            <a:avLst/>
          </a:prstGeom>
          <a:noFill/>
          <a:ln>
            <a:noFill/>
          </a:ln>
        </p:spPr>
        <p:style>
          <a:lnRef idx="0"/>
          <a:fillRef idx="0"/>
          <a:effectRef idx="0"/>
          <a:fontRef idx="minor"/>
        </p:style>
        <p:txBody>
          <a:bodyPr lIns="90000" rIns="90000" tIns="91440" bIns="91440">
            <a:noAutofit/>
          </a:bodyPr>
          <a:p>
            <a:pPr>
              <a:lnSpc>
                <a:spcPct val="100000"/>
              </a:lnSpc>
            </a:pPr>
            <a:r>
              <a:rPr b="0" lang="en-GB" sz="3000" spc="-1" strike="noStrike">
                <a:solidFill>
                  <a:srgbClr val="2a3990"/>
                </a:solidFill>
                <a:latin typeface="Roboto"/>
                <a:ea typeface="Roboto"/>
              </a:rPr>
              <a:t>UAI: </a:t>
            </a:r>
            <a:r>
              <a:rPr b="0" lang="en-GB" sz="2800" spc="-1" strike="noStrike">
                <a:solidFill>
                  <a:srgbClr val="2a3990"/>
                </a:solidFill>
                <a:latin typeface="Roboto"/>
                <a:ea typeface="Roboto"/>
              </a:rPr>
              <a:t>Understanding, Analysis, Interpretation.</a:t>
            </a:r>
            <a:endParaRPr b="0" lang="en-GB" sz="2800" spc="-1" strike="noStrike">
              <a:latin typeface="Arial"/>
            </a:endParaRPr>
          </a:p>
        </p:txBody>
      </p:sp>
      <p:sp>
        <p:nvSpPr>
          <p:cNvPr id="113" name="CustomShape 2"/>
          <p:cNvSpPr/>
          <p:nvPr/>
        </p:nvSpPr>
        <p:spPr>
          <a:xfrm>
            <a:off x="311760" y="1229760"/>
            <a:ext cx="8519400" cy="3337920"/>
          </a:xfrm>
          <a:prstGeom prst="rect">
            <a:avLst/>
          </a:prstGeom>
          <a:noFill/>
          <a:ln>
            <a:noFill/>
          </a:ln>
        </p:spPr>
        <p:style>
          <a:lnRef idx="0"/>
          <a:fillRef idx="0"/>
          <a:effectRef idx="0"/>
          <a:fontRef idx="minor"/>
        </p:style>
        <p:txBody>
          <a:bodyPr lIns="90000" rIns="90000" tIns="91440" bIns="91440">
            <a:noAutofit/>
          </a:bodyPr>
          <a:p>
            <a:pPr>
              <a:lnSpc>
                <a:spcPct val="115000"/>
              </a:lnSpc>
              <a:spcAft>
                <a:spcPts val="1599"/>
              </a:spcAft>
            </a:pPr>
            <a:r>
              <a:rPr b="0" lang="en-GB" sz="1800" spc="-1" strike="noStrike">
                <a:solidFill>
                  <a:srgbClr val="434343"/>
                </a:solidFill>
                <a:latin typeface="Roboto"/>
                <a:ea typeface="Roboto"/>
              </a:rPr>
              <a:t>UNDERSTANDING: Do you </a:t>
            </a:r>
            <a:r>
              <a:rPr b="1" lang="en-GB" sz="1800" spc="-1" strike="noStrike" u="sng">
                <a:solidFill>
                  <a:srgbClr val="434343"/>
                </a:solidFill>
                <a:uFillTx/>
                <a:latin typeface="Roboto"/>
                <a:ea typeface="Roboto"/>
              </a:rPr>
              <a:t>understand</a:t>
            </a:r>
            <a:r>
              <a:rPr b="0" lang="en-GB" sz="1800" spc="-1" strike="noStrike">
                <a:solidFill>
                  <a:srgbClr val="434343"/>
                </a:solidFill>
                <a:latin typeface="Roboto"/>
                <a:ea typeface="Roboto"/>
              </a:rPr>
              <a:t> what the text says?</a:t>
            </a:r>
            <a:endParaRPr b="0" lang="en-GB" sz="1800" spc="-1" strike="noStrike">
              <a:latin typeface="Arial"/>
            </a:endParaRPr>
          </a:p>
          <a:p>
            <a:pPr>
              <a:lnSpc>
                <a:spcPct val="115000"/>
              </a:lnSpc>
              <a:spcAft>
                <a:spcPts val="1599"/>
              </a:spcAft>
            </a:pPr>
            <a:r>
              <a:rPr b="0" lang="en-GB" sz="1800" spc="-1" strike="noStrike">
                <a:solidFill>
                  <a:srgbClr val="434343"/>
                </a:solidFill>
                <a:latin typeface="Roboto"/>
                <a:ea typeface="Roboto"/>
              </a:rPr>
              <a:t>ANALYSIS: Can you tell how the </a:t>
            </a:r>
            <a:r>
              <a:rPr b="1" lang="en-GB" sz="1800" spc="-1" strike="noStrike" u="sng">
                <a:solidFill>
                  <a:srgbClr val="434343"/>
                </a:solidFill>
                <a:uFillTx/>
                <a:latin typeface="Roboto"/>
                <a:ea typeface="Roboto"/>
              </a:rPr>
              <a:t>language</a:t>
            </a:r>
            <a:r>
              <a:rPr b="0" lang="en-GB" sz="1800" spc="-1" strike="noStrike">
                <a:solidFill>
                  <a:srgbClr val="434343"/>
                </a:solidFill>
                <a:latin typeface="Roboto"/>
                <a:ea typeface="Roboto"/>
              </a:rPr>
              <a:t> has been used for effect?</a:t>
            </a:r>
            <a:endParaRPr b="0" lang="en-GB" sz="1800" spc="-1" strike="noStrike">
              <a:latin typeface="Arial"/>
            </a:endParaRPr>
          </a:p>
          <a:p>
            <a:pPr>
              <a:lnSpc>
                <a:spcPct val="115000"/>
              </a:lnSpc>
              <a:spcAft>
                <a:spcPts val="1599"/>
              </a:spcAft>
            </a:pPr>
            <a:r>
              <a:rPr b="0" lang="en-GB" sz="1800" spc="-1" strike="noStrike">
                <a:solidFill>
                  <a:srgbClr val="434343"/>
                </a:solidFill>
                <a:latin typeface="Roboto"/>
                <a:ea typeface="Roboto"/>
              </a:rPr>
              <a:t>INTERPRETATION: Can you tell </a:t>
            </a:r>
            <a:r>
              <a:rPr b="1" lang="en-GB" sz="1800" spc="-1" strike="noStrike" u="sng">
                <a:solidFill>
                  <a:srgbClr val="434343"/>
                </a:solidFill>
                <a:uFillTx/>
                <a:latin typeface="Roboto"/>
                <a:ea typeface="Roboto"/>
              </a:rPr>
              <a:t>why</a:t>
            </a:r>
            <a:r>
              <a:rPr b="0" lang="en-GB" sz="1800" spc="-1" strike="noStrike">
                <a:solidFill>
                  <a:srgbClr val="434343"/>
                </a:solidFill>
                <a:latin typeface="Roboto"/>
                <a:ea typeface="Roboto"/>
              </a:rPr>
              <a:t> the writer has done something?</a:t>
            </a:r>
            <a:endParaRPr b="0" lang="en-GB" sz="18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 name="CustomShape 1"/>
          <p:cNvSpPr/>
          <p:nvPr/>
        </p:nvSpPr>
        <p:spPr>
          <a:xfrm>
            <a:off x="311760" y="410040"/>
            <a:ext cx="8519400" cy="606600"/>
          </a:xfrm>
          <a:prstGeom prst="rect">
            <a:avLst/>
          </a:prstGeom>
          <a:noFill/>
          <a:ln>
            <a:noFill/>
          </a:ln>
        </p:spPr>
        <p:style>
          <a:lnRef idx="0"/>
          <a:fillRef idx="0"/>
          <a:effectRef idx="0"/>
          <a:fontRef idx="minor"/>
        </p:style>
        <p:txBody>
          <a:bodyPr lIns="0" rIns="0" tIns="0" bIns="0" anchor="ctr">
            <a:noAutofit/>
          </a:bodyPr>
          <a:p>
            <a:pPr>
              <a:lnSpc>
                <a:spcPct val="100000"/>
              </a:lnSpc>
            </a:pPr>
            <a:r>
              <a:rPr b="0" lang="en-GB" sz="2600" spc="-1" strike="noStrike">
                <a:solidFill>
                  <a:srgbClr val="000000"/>
                </a:solidFill>
                <a:latin typeface="Arial"/>
                <a:ea typeface="DejaVu Sans"/>
              </a:rPr>
              <a:t>Is a small family better?</a:t>
            </a:r>
            <a:endParaRPr b="0" lang="en-GB" sz="2600" spc="-1" strike="noStrike">
              <a:latin typeface="Arial"/>
            </a:endParaRPr>
          </a:p>
        </p:txBody>
      </p:sp>
      <p:sp>
        <p:nvSpPr>
          <p:cNvPr id="115" name="CustomShape 2"/>
          <p:cNvSpPr/>
          <p:nvPr/>
        </p:nvSpPr>
        <p:spPr>
          <a:xfrm>
            <a:off x="479880" y="1053360"/>
            <a:ext cx="8519400" cy="3337920"/>
          </a:xfrm>
          <a:prstGeom prst="rect">
            <a:avLst/>
          </a:prstGeom>
          <a:noFill/>
          <a:ln>
            <a:noFill/>
          </a:ln>
        </p:spPr>
        <p:style>
          <a:lnRef idx="0"/>
          <a:fillRef idx="0"/>
          <a:effectRef idx="0"/>
          <a:fontRef idx="minor"/>
        </p:style>
        <p:txBody>
          <a:bodyPr lIns="0" rIns="0" tIns="0" bIns="0">
            <a:normAutofit/>
          </a:bodyPr>
          <a:p>
            <a:pPr>
              <a:lnSpc>
                <a:spcPct val="100000"/>
              </a:lnSpc>
            </a:pPr>
            <a:r>
              <a:rPr b="0" lang="en-GB" sz="1600" spc="-1" strike="noStrike">
                <a:solidFill>
                  <a:srgbClr val="000000"/>
                </a:solidFill>
                <a:latin typeface="ArialMT"/>
                <a:ea typeface="ArialMT"/>
              </a:rPr>
              <a:t>Draw a table to list the pros and cons of a small family, and the pros and cons of a big family. Think beyond just saying one is small and one is big. Think of the events that a small family could do and a large one couldn’t, the communication in both, money issues, and many more elements of the two. Once you have completed your table, write a concluding statement giving your own view on whether it is better to have large or small families. </a:t>
            </a:r>
            <a:endParaRPr b="0" lang="en-GB" sz="1600" spc="-1" strike="noStrike">
              <a:latin typeface="Arial"/>
            </a:endParaRPr>
          </a:p>
          <a:p>
            <a:pPr>
              <a:lnSpc>
                <a:spcPct val="100000"/>
              </a:lnSpc>
            </a:pPr>
            <a:endParaRPr b="0" lang="en-GB" sz="1600" spc="-1" strike="noStrike">
              <a:latin typeface="Arial"/>
            </a:endParaRPr>
          </a:p>
          <a:p>
            <a:pPr>
              <a:lnSpc>
                <a:spcPct val="100000"/>
              </a:lnSpc>
            </a:pPr>
            <a:endParaRPr b="0" lang="en-GB" sz="1600" spc="-1" strike="noStrike">
              <a:latin typeface="Arial"/>
            </a:endParaRPr>
          </a:p>
        </p:txBody>
      </p:sp>
      <p:graphicFrame>
        <p:nvGraphicFramePr>
          <p:cNvPr id="116" name="Table 3"/>
          <p:cNvGraphicFramePr/>
          <p:nvPr/>
        </p:nvGraphicFramePr>
        <p:xfrm>
          <a:off x="1245240" y="2681640"/>
          <a:ext cx="5075280" cy="1563840"/>
        </p:xfrm>
        <a:graphic>
          <a:graphicData uri="http://schemas.openxmlformats.org/drawingml/2006/table">
            <a:tbl>
              <a:tblPr/>
              <a:tblGrid>
                <a:gridCol w="2537640"/>
                <a:gridCol w="2538000"/>
              </a:tblGrid>
              <a:tr h="441720">
                <a:tc>
                  <a:txBody>
                    <a:bodyPr lIns="90000" rIns="90000">
                      <a:noAutofit/>
                    </a:bodyPr>
                    <a:p>
                      <a:pPr>
                        <a:lnSpc>
                          <a:spcPct val="100000"/>
                        </a:lnSpc>
                      </a:pPr>
                      <a:r>
                        <a:rPr b="0" lang="en-GB" sz="1800" spc="-1" strike="noStrike">
                          <a:latin typeface="Arial"/>
                        </a:rPr>
                        <a:t>Pros of a small family</a:t>
                      </a:r>
                      <a:endParaRPr b="0" lang="en-GB"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noAutofit/>
                    </a:bodyPr>
                    <a:p>
                      <a:pPr>
                        <a:lnSpc>
                          <a:spcPct val="100000"/>
                        </a:lnSpc>
                      </a:pPr>
                      <a:r>
                        <a:rPr b="0" lang="en-GB" sz="1800" spc="-1" strike="noStrike">
                          <a:latin typeface="Arial"/>
                        </a:rPr>
                        <a:t>Cons of a small family</a:t>
                      </a:r>
                      <a:endParaRPr b="0" lang="en-GB"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r>
              <a:tr h="1122480">
                <a:tc>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bl>
          </a:graphicData>
        </a:graphic>
      </p:graphicFrame>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 name="CustomShape 1"/>
          <p:cNvSpPr/>
          <p:nvPr/>
        </p:nvSpPr>
        <p:spPr>
          <a:xfrm>
            <a:off x="311760" y="120960"/>
            <a:ext cx="8519400" cy="606600"/>
          </a:xfrm>
          <a:prstGeom prst="rect">
            <a:avLst/>
          </a:prstGeom>
          <a:noFill/>
          <a:ln>
            <a:noFill/>
          </a:ln>
        </p:spPr>
        <p:style>
          <a:lnRef idx="0"/>
          <a:fillRef idx="0"/>
          <a:effectRef idx="0"/>
          <a:fontRef idx="minor"/>
        </p:style>
        <p:txBody>
          <a:bodyPr lIns="90000" rIns="90000" tIns="91440" bIns="91440">
            <a:noAutofit/>
          </a:bodyPr>
          <a:p>
            <a:pPr>
              <a:lnSpc>
                <a:spcPct val="100000"/>
              </a:lnSpc>
            </a:pPr>
            <a:r>
              <a:rPr b="0" lang="en-GB" sz="3000" spc="-1" strike="noStrike">
                <a:solidFill>
                  <a:srgbClr val="2a3990"/>
                </a:solidFill>
                <a:latin typeface="Roboto"/>
                <a:ea typeface="Roboto"/>
              </a:rPr>
              <a:t>Extract 2</a:t>
            </a:r>
            <a:endParaRPr b="0" lang="en-GB" sz="3000" spc="-1" strike="noStrike">
              <a:latin typeface="Arial"/>
            </a:endParaRPr>
          </a:p>
        </p:txBody>
      </p:sp>
      <p:sp>
        <p:nvSpPr>
          <p:cNvPr id="118" name="CustomShape 2"/>
          <p:cNvSpPr/>
          <p:nvPr/>
        </p:nvSpPr>
        <p:spPr>
          <a:xfrm>
            <a:off x="311760" y="728640"/>
            <a:ext cx="8519400" cy="4117680"/>
          </a:xfrm>
          <a:prstGeom prst="rect">
            <a:avLst/>
          </a:prstGeom>
          <a:solidFill>
            <a:srgbClr val="ffffff"/>
          </a:solidFill>
          <a:ln>
            <a:noFill/>
          </a:ln>
        </p:spPr>
        <p:style>
          <a:lnRef idx="0"/>
          <a:fillRef idx="0"/>
          <a:effectRef idx="0"/>
          <a:fontRef idx="minor"/>
        </p:style>
        <p:txBody>
          <a:bodyPr lIns="90000" rIns="90000" tIns="91440" bIns="91440">
            <a:noAutofit/>
          </a:bodyPr>
          <a:p>
            <a:pPr>
              <a:lnSpc>
                <a:spcPct val="115000"/>
              </a:lnSpc>
              <a:spcAft>
                <a:spcPts val="1599"/>
              </a:spcAft>
            </a:pPr>
            <a:r>
              <a:rPr b="0" lang="en-GB" sz="1600" spc="-1" strike="noStrike">
                <a:solidFill>
                  <a:srgbClr val="2a3990"/>
                </a:solidFill>
                <a:latin typeface="Roboto"/>
                <a:ea typeface="Roboto"/>
              </a:rPr>
              <a:t>"I want to get to sleep early tonight," Father said. "Tomorrow's a busy day for me. The twins are being born tomorrow, and the test results show that they're identical."</a:t>
            </a:r>
            <a:r>
              <a:rPr b="0" lang="en-GB" sz="1600" spc="-1" strike="noStrike">
                <a:solidFill>
                  <a:srgbClr val="2a3990"/>
                </a:solidFill>
                <a:latin typeface="Roboto"/>
                <a:ea typeface="Roboto"/>
              </a:rPr>
              <a:t>	</a:t>
            </a:r>
            <a:r>
              <a:rPr b="0" lang="en-GB" sz="1600" spc="-1" strike="noStrike">
                <a:solidFill>
                  <a:srgbClr val="2a3990"/>
                </a:solidFill>
                <a:latin typeface="Roboto"/>
                <a:ea typeface="Roboto"/>
              </a:rPr>
              <a:t>	</a:t>
            </a:r>
            <a:r>
              <a:rPr b="0" lang="en-GB" sz="1600" spc="-1" strike="noStrike">
                <a:solidFill>
                  <a:srgbClr val="2a3990"/>
                </a:solidFill>
                <a:latin typeface="Roboto"/>
                <a:ea typeface="Roboto"/>
              </a:rPr>
              <a:t>	</a:t>
            </a:r>
            <a:r>
              <a:rPr b="0" lang="en-GB" sz="1600" spc="-1" strike="noStrike">
                <a:solidFill>
                  <a:srgbClr val="2a3990"/>
                </a:solidFill>
                <a:latin typeface="Roboto"/>
                <a:ea typeface="Roboto"/>
              </a:rPr>
              <a:t>	</a:t>
            </a:r>
            <a:endParaRPr b="0" lang="en-GB" sz="1600" spc="-1" strike="noStrike">
              <a:latin typeface="Arial"/>
            </a:endParaRPr>
          </a:p>
          <a:p>
            <a:pPr>
              <a:lnSpc>
                <a:spcPct val="115000"/>
              </a:lnSpc>
              <a:spcAft>
                <a:spcPts val="1599"/>
              </a:spcAft>
            </a:pPr>
            <a:r>
              <a:rPr b="0" lang="en-GB" sz="1600" spc="-1" strike="noStrike">
                <a:solidFill>
                  <a:srgbClr val="2a3990"/>
                </a:solidFill>
                <a:latin typeface="Roboto"/>
                <a:ea typeface="Roboto"/>
              </a:rPr>
              <a:t>"One for here, one for Elsewhere," Lily chanted. "One for here, one for Else--"</a:t>
            </a:r>
            <a:r>
              <a:rPr b="0" lang="en-GB" sz="1600" spc="-1" strike="noStrike">
                <a:solidFill>
                  <a:srgbClr val="2a3990"/>
                </a:solidFill>
                <a:latin typeface="Roboto"/>
                <a:ea typeface="Roboto"/>
              </a:rPr>
              <a:t>	</a:t>
            </a:r>
            <a:endParaRPr b="0" lang="en-GB" sz="1600" spc="-1" strike="noStrike">
              <a:latin typeface="Arial"/>
            </a:endParaRPr>
          </a:p>
          <a:p>
            <a:pPr>
              <a:lnSpc>
                <a:spcPct val="115000"/>
              </a:lnSpc>
              <a:spcAft>
                <a:spcPts val="1599"/>
              </a:spcAft>
            </a:pPr>
            <a:r>
              <a:rPr b="0" lang="en-GB" sz="1600" spc="-1" strike="noStrike">
                <a:solidFill>
                  <a:srgbClr val="2a3990"/>
                </a:solidFill>
                <a:latin typeface="Roboto"/>
                <a:ea typeface="Roboto"/>
              </a:rPr>
              <a:t>"Do you actually take it Elsewhere, Father?" Jonas asked.</a:t>
            </a:r>
            <a:endParaRPr b="0" lang="en-GB" sz="1600" spc="-1" strike="noStrike">
              <a:latin typeface="Arial"/>
            </a:endParaRPr>
          </a:p>
          <a:p>
            <a:pPr>
              <a:lnSpc>
                <a:spcPct val="115000"/>
              </a:lnSpc>
              <a:spcAft>
                <a:spcPts val="1599"/>
              </a:spcAft>
            </a:pPr>
            <a:r>
              <a:rPr b="0" lang="en-GB" sz="1600" spc="-1" strike="noStrike">
                <a:solidFill>
                  <a:srgbClr val="2a3990"/>
                </a:solidFill>
                <a:latin typeface="Roboto"/>
                <a:ea typeface="Roboto"/>
              </a:rPr>
              <a:t>"No, I just have to make the selection. I weigh them, hand the larger over to a Nurturer who's standing by waiting, and then I get the smaller one all cleaned up and comfy. Then I perform a small Ceremony of Release and--" He glanced down, grinning at Gabriel. "Then I wave bye-bye," he said, in the special sweet voice he used when he spoke to the newchild. He waved his hand in the familiar gesture. </a:t>
            </a:r>
            <a:endParaRPr b="0" lang="en-GB" sz="16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CustomShape 1"/>
          <p:cNvSpPr/>
          <p:nvPr/>
        </p:nvSpPr>
        <p:spPr>
          <a:xfrm>
            <a:off x="360000" y="288000"/>
            <a:ext cx="8519400" cy="606600"/>
          </a:xfrm>
          <a:prstGeom prst="rect">
            <a:avLst/>
          </a:prstGeom>
          <a:noFill/>
          <a:ln>
            <a:noFill/>
          </a:ln>
        </p:spPr>
        <p:style>
          <a:lnRef idx="0"/>
          <a:fillRef idx="0"/>
          <a:effectRef idx="0"/>
          <a:fontRef idx="minor"/>
        </p:style>
        <p:txBody>
          <a:bodyPr lIns="0" rIns="0" tIns="0" bIns="0" anchor="ctr">
            <a:noAutofit/>
          </a:bodyPr>
          <a:p>
            <a:pPr>
              <a:lnSpc>
                <a:spcPct val="100000"/>
              </a:lnSpc>
            </a:pPr>
            <a:r>
              <a:rPr b="0" lang="en-GB" sz="3600" spc="-1" strike="noStrike">
                <a:solidFill>
                  <a:srgbClr val="000000"/>
                </a:solidFill>
                <a:latin typeface="Arial"/>
                <a:ea typeface="DejaVu Sans"/>
              </a:rPr>
              <a:t>Release</a:t>
            </a:r>
            <a:endParaRPr b="0" lang="en-GB" sz="3600" spc="-1" strike="noStrike">
              <a:latin typeface="Arial"/>
            </a:endParaRPr>
          </a:p>
        </p:txBody>
      </p:sp>
      <p:sp>
        <p:nvSpPr>
          <p:cNvPr id="120" name="CustomShape 2"/>
          <p:cNvSpPr/>
          <p:nvPr/>
        </p:nvSpPr>
        <p:spPr>
          <a:xfrm>
            <a:off x="2952000" y="981360"/>
            <a:ext cx="5879160" cy="3337920"/>
          </a:xfrm>
          <a:prstGeom prst="rect">
            <a:avLst/>
          </a:prstGeom>
          <a:noFill/>
          <a:ln>
            <a:noFill/>
          </a:ln>
        </p:spPr>
        <p:style>
          <a:lnRef idx="0"/>
          <a:fillRef idx="0"/>
          <a:effectRef idx="0"/>
          <a:fontRef idx="minor"/>
        </p:style>
        <p:txBody>
          <a:bodyPr lIns="0" rIns="0" tIns="0" bIns="0">
            <a:normAutofit/>
          </a:bodyPr>
          <a:p>
            <a:pPr>
              <a:lnSpc>
                <a:spcPct val="100000"/>
              </a:lnSpc>
            </a:pPr>
            <a:r>
              <a:rPr b="0" lang="en-GB" sz="2200" spc="-1" strike="noStrike">
                <a:solidFill>
                  <a:srgbClr val="000000"/>
                </a:solidFill>
                <a:latin typeface="ArialMT"/>
                <a:ea typeface="ArialMT"/>
              </a:rPr>
              <a:t>Read up to at least chapter 10.</a:t>
            </a:r>
            <a:endParaRPr b="0" lang="en-GB" sz="2200" spc="-1" strike="noStrike">
              <a:latin typeface="Arial"/>
            </a:endParaRPr>
          </a:p>
          <a:p>
            <a:pPr>
              <a:lnSpc>
                <a:spcPct val="100000"/>
              </a:lnSpc>
            </a:pPr>
            <a:r>
              <a:rPr b="0" lang="en-GB" sz="2200" spc="-1" strike="noStrike">
                <a:solidFill>
                  <a:srgbClr val="000000"/>
                </a:solidFill>
                <a:latin typeface="ArialMT"/>
                <a:ea typeface="ArialMT"/>
              </a:rPr>
              <a:t> </a:t>
            </a:r>
            <a:endParaRPr b="0" lang="en-GB" sz="2200" spc="-1" strike="noStrike">
              <a:latin typeface="Arial"/>
            </a:endParaRPr>
          </a:p>
          <a:p>
            <a:pPr>
              <a:lnSpc>
                <a:spcPct val="100000"/>
              </a:lnSpc>
            </a:pPr>
            <a:r>
              <a:rPr b="0" lang="en-GB" sz="2200" spc="-1" strike="noStrike">
                <a:solidFill>
                  <a:srgbClr val="000000"/>
                </a:solidFill>
                <a:latin typeface="ArialMT"/>
                <a:ea typeface="ArialMT"/>
              </a:rPr>
              <a:t>You have read about the </a:t>
            </a:r>
            <a:r>
              <a:rPr b="0" i="1" lang="en-GB" sz="2200" spc="-1" strike="noStrike">
                <a:solidFill>
                  <a:srgbClr val="000000"/>
                </a:solidFill>
                <a:latin typeface="ArialMT"/>
                <a:ea typeface="ArialMT"/>
              </a:rPr>
              <a:t>release</a:t>
            </a:r>
            <a:r>
              <a:rPr b="0" lang="en-GB" sz="2200" spc="-1" strike="noStrike">
                <a:solidFill>
                  <a:srgbClr val="000000"/>
                </a:solidFill>
                <a:latin typeface="ArialMT"/>
                <a:ea typeface="ArialMT"/>
              </a:rPr>
              <a:t> of the elderly. Use your knowledge from the book to explain what </a:t>
            </a:r>
            <a:r>
              <a:rPr b="0" i="1" lang="en-GB" sz="2200" spc="-1" strike="noStrike">
                <a:solidFill>
                  <a:srgbClr val="000000"/>
                </a:solidFill>
                <a:latin typeface="ArialMT"/>
                <a:ea typeface="ArialMT"/>
              </a:rPr>
              <a:t>release</a:t>
            </a:r>
            <a:r>
              <a:rPr b="0" lang="en-GB" sz="2200" spc="-1" strike="noStrike">
                <a:solidFill>
                  <a:srgbClr val="000000"/>
                </a:solidFill>
                <a:latin typeface="ArialMT"/>
                <a:ea typeface="ArialMT"/>
              </a:rPr>
              <a:t> is. Make sure to mention quotes and pages from the book that helped you understand what </a:t>
            </a:r>
            <a:r>
              <a:rPr b="0" i="1" lang="en-GB" sz="2200" spc="-1" strike="noStrike">
                <a:solidFill>
                  <a:srgbClr val="000000"/>
                </a:solidFill>
                <a:latin typeface="ArialMT"/>
                <a:ea typeface="ArialMT"/>
              </a:rPr>
              <a:t>release</a:t>
            </a:r>
            <a:r>
              <a:rPr b="0" lang="en-GB" sz="2200" spc="-1" strike="noStrike">
                <a:solidFill>
                  <a:srgbClr val="000000"/>
                </a:solidFill>
                <a:latin typeface="ArialMT"/>
                <a:ea typeface="ArialMT"/>
              </a:rPr>
              <a:t> is. </a:t>
            </a:r>
            <a:endParaRPr b="0" lang="en-GB" sz="2200" spc="-1" strike="noStrike">
              <a:latin typeface="Arial"/>
            </a:endParaRPr>
          </a:p>
        </p:txBody>
      </p:sp>
      <p:pic>
        <p:nvPicPr>
          <p:cNvPr id="121" name="" descr=""/>
          <p:cNvPicPr/>
          <p:nvPr/>
        </p:nvPicPr>
        <p:blipFill>
          <a:blip r:embed="rId1"/>
          <a:stretch/>
        </p:blipFill>
        <p:spPr>
          <a:xfrm>
            <a:off x="360000" y="1049040"/>
            <a:ext cx="2150280" cy="2334240"/>
          </a:xfrm>
          <a:prstGeom prst="rect">
            <a:avLst/>
          </a:prstGeom>
          <a:ln>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 name="CustomShape 1"/>
          <p:cNvSpPr/>
          <p:nvPr/>
        </p:nvSpPr>
        <p:spPr>
          <a:xfrm>
            <a:off x="311760" y="410040"/>
            <a:ext cx="8519400" cy="606600"/>
          </a:xfrm>
          <a:prstGeom prst="rect">
            <a:avLst/>
          </a:prstGeom>
          <a:noFill/>
          <a:ln>
            <a:noFill/>
          </a:ln>
        </p:spPr>
        <p:style>
          <a:lnRef idx="0"/>
          <a:fillRef idx="0"/>
          <a:effectRef idx="0"/>
          <a:fontRef idx="minor"/>
        </p:style>
        <p:txBody>
          <a:bodyPr lIns="90000" rIns="90000" tIns="91440" bIns="91440">
            <a:noAutofit/>
          </a:bodyPr>
          <a:p>
            <a:pPr>
              <a:lnSpc>
                <a:spcPct val="100000"/>
              </a:lnSpc>
            </a:pPr>
            <a:r>
              <a:rPr b="0" lang="en-GB" sz="3000" spc="-1" strike="noStrike">
                <a:solidFill>
                  <a:srgbClr val="2a3990"/>
                </a:solidFill>
                <a:latin typeface="Roboto"/>
                <a:ea typeface="Roboto"/>
              </a:rPr>
              <a:t>Review questions</a:t>
            </a:r>
            <a:endParaRPr b="0" lang="en-GB" sz="3000" spc="-1" strike="noStrike">
              <a:latin typeface="Arial"/>
            </a:endParaRPr>
          </a:p>
        </p:txBody>
      </p:sp>
      <p:sp>
        <p:nvSpPr>
          <p:cNvPr id="123" name="CustomShape 2"/>
          <p:cNvSpPr/>
          <p:nvPr/>
        </p:nvSpPr>
        <p:spPr>
          <a:xfrm>
            <a:off x="311760" y="1229760"/>
            <a:ext cx="8519400" cy="3337920"/>
          </a:xfrm>
          <a:prstGeom prst="rect">
            <a:avLst/>
          </a:prstGeom>
          <a:noFill/>
          <a:ln>
            <a:noFill/>
          </a:ln>
        </p:spPr>
        <p:style>
          <a:lnRef idx="0"/>
          <a:fillRef idx="0"/>
          <a:effectRef idx="0"/>
          <a:fontRef idx="minor"/>
        </p:style>
        <p:txBody>
          <a:bodyPr lIns="90000" rIns="90000" tIns="91440" bIns="91440">
            <a:noAutofit/>
          </a:bodyPr>
          <a:p>
            <a:pPr marL="457200" indent="-342000">
              <a:lnSpc>
                <a:spcPct val="115000"/>
              </a:lnSpc>
              <a:buClr>
                <a:srgbClr val="434343"/>
              </a:buClr>
              <a:buFont typeface="StarSymbol"/>
              <a:buAutoNum type="arabicPeriod"/>
            </a:pPr>
            <a:r>
              <a:rPr b="0" lang="en-GB" sz="1800" spc="-1" strike="noStrike">
                <a:solidFill>
                  <a:srgbClr val="434343"/>
                </a:solidFill>
                <a:latin typeface="Roboto"/>
                <a:ea typeface="Roboto"/>
              </a:rPr>
              <a:t>What is familiar about family life in the society? What is different?</a:t>
            </a:r>
            <a:endParaRPr b="0" lang="en-GB" sz="1800" spc="-1" strike="noStrike">
              <a:latin typeface="Arial"/>
            </a:endParaRPr>
          </a:p>
          <a:p>
            <a:pPr marL="457200" indent="-342000">
              <a:lnSpc>
                <a:spcPct val="115000"/>
              </a:lnSpc>
              <a:buClr>
                <a:srgbClr val="434343"/>
              </a:buClr>
              <a:buFont typeface="StarSymbol"/>
              <a:buAutoNum type="arabicPeriod"/>
            </a:pPr>
            <a:r>
              <a:rPr b="0" lang="en-GB" sz="1800" spc="-1" strike="noStrike">
                <a:solidFill>
                  <a:srgbClr val="434343"/>
                </a:solidFill>
                <a:latin typeface="Roboto"/>
                <a:ea typeface="Roboto"/>
              </a:rPr>
              <a:t>What do we learn about the way the society tries to control the population?</a:t>
            </a:r>
            <a:endParaRPr b="0" lang="en-GB" sz="1800" spc="-1" strike="noStrike">
              <a:latin typeface="Arial"/>
            </a:endParaRPr>
          </a:p>
          <a:p>
            <a:pPr marL="457200" indent="-342000">
              <a:lnSpc>
                <a:spcPct val="115000"/>
              </a:lnSpc>
              <a:spcAft>
                <a:spcPts val="1599"/>
              </a:spcAft>
              <a:buClr>
                <a:srgbClr val="434343"/>
              </a:buClr>
              <a:buFont typeface="StarSymbol"/>
              <a:buAutoNum type="arabicPeriod"/>
            </a:pPr>
            <a:r>
              <a:rPr b="0" lang="en-GB" sz="1800" spc="-1" strike="noStrike">
                <a:solidFill>
                  <a:srgbClr val="434343"/>
                </a:solidFill>
                <a:latin typeface="Roboto"/>
                <a:ea typeface="Roboto"/>
              </a:rPr>
              <a:t>What are the reasons given in support of population control? </a:t>
            </a:r>
            <a:endParaRPr b="0" lang="en-GB" sz="1800" spc="-1" strike="noStrike">
              <a:latin typeface="Arial"/>
            </a:endParaRPr>
          </a:p>
          <a:p>
            <a:pPr marL="457200" indent="-342000">
              <a:lnSpc>
                <a:spcPct val="115000"/>
              </a:lnSpc>
              <a:spcAft>
                <a:spcPts val="1599"/>
              </a:spcAft>
              <a:buClr>
                <a:srgbClr val="434343"/>
              </a:buClr>
              <a:buFont typeface="StarSymbol"/>
              <a:buAutoNum type="arabicPeriod"/>
            </a:pPr>
            <a:r>
              <a:rPr b="0" lang="en-GB" sz="1800" spc="-1" strike="noStrike">
                <a:solidFill>
                  <a:srgbClr val="434343"/>
                </a:solidFill>
                <a:latin typeface="Roboto"/>
                <a:ea typeface="Roboto"/>
              </a:rPr>
              <a:t>Do you agree or disagree and why?</a:t>
            </a:r>
            <a:endParaRPr b="0" lang="en-GB" sz="1800" spc="-1" strike="noStrike">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 name="CustomShape 1"/>
          <p:cNvSpPr/>
          <p:nvPr/>
        </p:nvSpPr>
        <p:spPr>
          <a:xfrm>
            <a:off x="311760" y="216000"/>
            <a:ext cx="8519400" cy="606600"/>
          </a:xfrm>
          <a:prstGeom prst="rect">
            <a:avLst/>
          </a:prstGeom>
          <a:noFill/>
          <a:ln>
            <a:noFill/>
          </a:ln>
        </p:spPr>
        <p:style>
          <a:lnRef idx="0"/>
          <a:fillRef idx="0"/>
          <a:effectRef idx="0"/>
          <a:fontRef idx="minor"/>
        </p:style>
        <p:txBody>
          <a:bodyPr lIns="0" rIns="0" tIns="0" bIns="0" anchor="ctr">
            <a:noAutofit/>
          </a:bodyPr>
          <a:p>
            <a:pPr>
              <a:lnSpc>
                <a:spcPct val="100000"/>
              </a:lnSpc>
            </a:pPr>
            <a:r>
              <a:rPr b="0" lang="en-GB" sz="3200" spc="-1" strike="noStrike">
                <a:solidFill>
                  <a:srgbClr val="000000"/>
                </a:solidFill>
                <a:latin typeface="Arial"/>
                <a:ea typeface="DejaVu Sans"/>
              </a:rPr>
              <a:t>Names</a:t>
            </a:r>
            <a:endParaRPr b="0" lang="en-GB" sz="3200" spc="-1" strike="noStrike">
              <a:latin typeface="Arial"/>
            </a:endParaRPr>
          </a:p>
        </p:txBody>
      </p:sp>
      <p:sp>
        <p:nvSpPr>
          <p:cNvPr id="125" name="CustomShape 2"/>
          <p:cNvSpPr/>
          <p:nvPr/>
        </p:nvSpPr>
        <p:spPr>
          <a:xfrm>
            <a:off x="192600" y="864000"/>
            <a:ext cx="8519400" cy="3337920"/>
          </a:xfrm>
          <a:prstGeom prst="rect">
            <a:avLst/>
          </a:prstGeom>
          <a:noFill/>
          <a:ln>
            <a:noFill/>
          </a:ln>
        </p:spPr>
        <p:style>
          <a:lnRef idx="0"/>
          <a:fillRef idx="0"/>
          <a:effectRef idx="0"/>
          <a:fontRef idx="minor"/>
        </p:style>
        <p:txBody>
          <a:bodyPr lIns="0" rIns="0" tIns="0" bIns="0">
            <a:normAutofit/>
          </a:bodyPr>
          <a:p>
            <a:pPr marL="432000" indent="-323280">
              <a:lnSpc>
                <a:spcPct val="100000"/>
              </a:lnSpc>
              <a:spcBef>
                <a:spcPts val="1417"/>
              </a:spcBef>
              <a:buClr>
                <a:srgbClr val="000000"/>
              </a:buClr>
              <a:buSzPct val="45000"/>
              <a:buFont typeface="Wingdings" charset="2"/>
              <a:buChar char=""/>
            </a:pPr>
            <a:r>
              <a:rPr b="0" lang="en-GB" sz="2000" spc="-1" strike="noStrike">
                <a:solidFill>
                  <a:srgbClr val="000000"/>
                </a:solidFill>
                <a:latin typeface="Arial"/>
                <a:ea typeface="Arial"/>
              </a:rPr>
              <a:t>In the book names are very important. No two people that are living in the community have the same name. Names are only given again when someone is </a:t>
            </a:r>
            <a:r>
              <a:rPr b="0" i="1" lang="en-GB" sz="2000" spc="-1" strike="noStrike">
                <a:solidFill>
                  <a:srgbClr val="000000"/>
                </a:solidFill>
                <a:latin typeface="Arial"/>
                <a:ea typeface="Arial"/>
              </a:rPr>
              <a:t>Released</a:t>
            </a:r>
            <a:r>
              <a:rPr b="0" lang="en-GB" sz="2000" spc="-1" strike="noStrike">
                <a:solidFill>
                  <a:srgbClr val="000000"/>
                </a:solidFill>
                <a:latin typeface="Arial"/>
                <a:ea typeface="Arial"/>
              </a:rPr>
              <a:t> or there was a</a:t>
            </a:r>
            <a:r>
              <a:rPr b="0" i="1" lang="en-GB" sz="2000" spc="-1" strike="noStrike">
                <a:solidFill>
                  <a:srgbClr val="000000"/>
                </a:solidFill>
                <a:latin typeface="Arial"/>
                <a:ea typeface="Arial"/>
              </a:rPr>
              <a:t> Loss</a:t>
            </a:r>
            <a:r>
              <a:rPr b="0" lang="en-GB" sz="2000" spc="-1" strike="noStrike">
                <a:solidFill>
                  <a:srgbClr val="000000"/>
                </a:solidFill>
                <a:latin typeface="Arial"/>
                <a:ea typeface="Arial"/>
              </a:rPr>
              <a:t>. The Elders pick the names for the new children just like your parents do for you.</a:t>
            </a:r>
            <a:endParaRPr b="0" lang="en-GB" sz="2000" spc="-1" strike="noStrike">
              <a:latin typeface="Arial"/>
            </a:endParaRPr>
          </a:p>
          <a:p>
            <a:pPr marL="432000" indent="-323280">
              <a:lnSpc>
                <a:spcPct val="100000"/>
              </a:lnSpc>
              <a:spcBef>
                <a:spcPts val="1417"/>
              </a:spcBef>
              <a:buClr>
                <a:srgbClr val="000000"/>
              </a:buClr>
              <a:buSzPct val="45000"/>
              <a:buFont typeface="Wingdings" charset="2"/>
              <a:buChar char=""/>
            </a:pPr>
            <a:r>
              <a:rPr b="0" lang="en-GB" sz="2000" spc="-1" strike="noStrike">
                <a:solidFill>
                  <a:srgbClr val="000000"/>
                </a:solidFill>
                <a:latin typeface="Arial"/>
                <a:ea typeface="Arial"/>
              </a:rPr>
              <a:t>Look up Jonas’ name; what does it mean? </a:t>
            </a:r>
            <a:endParaRPr b="0" lang="en-GB" sz="2000" spc="-1" strike="noStrike">
              <a:latin typeface="Arial"/>
            </a:endParaRPr>
          </a:p>
          <a:p>
            <a:pPr marL="432000" indent="-323280">
              <a:lnSpc>
                <a:spcPct val="100000"/>
              </a:lnSpc>
              <a:spcBef>
                <a:spcPts val="1417"/>
              </a:spcBef>
              <a:buClr>
                <a:srgbClr val="000000"/>
              </a:buClr>
              <a:buSzPct val="45000"/>
              <a:buFont typeface="Wingdings" charset="2"/>
              <a:buChar char=""/>
            </a:pPr>
            <a:r>
              <a:rPr b="0" lang="en-GB" sz="2000" spc="-1" strike="noStrike">
                <a:solidFill>
                  <a:srgbClr val="000000"/>
                </a:solidFill>
                <a:latin typeface="Arial"/>
                <a:ea typeface="Arial"/>
              </a:rPr>
              <a:t>Do you think is represents who he is as a person? Explain why or why not. </a:t>
            </a:r>
            <a:endParaRPr b="0" lang="en-GB" sz="2000" spc="-1" strike="noStrike">
              <a:latin typeface="Arial"/>
            </a:endParaRPr>
          </a:p>
          <a:p>
            <a:pPr marL="432000" indent="-323280">
              <a:lnSpc>
                <a:spcPct val="100000"/>
              </a:lnSpc>
              <a:spcBef>
                <a:spcPts val="1417"/>
              </a:spcBef>
              <a:buClr>
                <a:srgbClr val="000000"/>
              </a:buClr>
              <a:buSzPct val="45000"/>
              <a:buFont typeface="Wingdings" charset="2"/>
              <a:buChar char=""/>
            </a:pPr>
            <a:r>
              <a:rPr b="0" lang="en-GB" sz="2000" spc="-1" strike="noStrike">
                <a:solidFill>
                  <a:srgbClr val="000000"/>
                </a:solidFill>
                <a:latin typeface="Arial"/>
                <a:ea typeface="Arial"/>
              </a:rPr>
              <a:t>Do the same for your own name and your best friend’s name. Make sure to support your answers.</a:t>
            </a:r>
            <a:endParaRPr b="0" lang="en-GB" sz="20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109</TotalTime>
  <Application>LibreOffice/6.4.7.2$Windows_X86_64 LibreOffice_project/639b8ac485750d5696d7590a72ef1b496725cfb5</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en-GB</dc:language>
  <cp:lastModifiedBy>S Hodgson</cp:lastModifiedBy>
  <dcterms:modified xsi:type="dcterms:W3CDTF">2021-02-10T16:46:10Z</dcterms:modified>
  <cp:revision>14</cp:revision>
  <dc:subject/>
  <dc:title/>
</cp:coreProperties>
</file>