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slideMasters/_rels/slideMaster6.xml.rels" ContentType="application/vnd.openxmlformats-package.relationships+xml"/>
  <Override PartName="/ppt/slideMasters/_rels/slideMaster7.xml.rels" ContentType="application/vnd.openxmlformats-package.relationships+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embeddings/oleObject1.docx" ContentType="application/vnd.openxmlformats-officedocument.wordprocessingml.document"/>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9.xml" ContentType="application/vnd.openxmlformats-officedocument.presentationml.slideLayout+xml"/>
  <Override PartName="/ppt/slideLayouts/slideLayout9.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3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37.xml" ContentType="application/vnd.openxmlformats-officedocument.presentationml.slideLayout+xml"/>
  <Override PartName="/ppt/slideLayouts/slideLayout8.xml" ContentType="application/vnd.openxmlformats-officedocument.presentationml.slideLayout+xml"/>
  <Override PartName="/ppt/slideLayouts/slideLayout3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_rels/slideLayout39.xml.rels" ContentType="application/vnd.openxmlformats-package.relationships+xml"/>
  <Override PartName="/ppt/slideLayouts/_rels/slideLayout31.xml.rels" ContentType="application/vnd.openxmlformats-package.relationships+xml"/>
  <Override PartName="/ppt/slideLayouts/_rels/slideLayout9.xml.rels" ContentType="application/vnd.openxmlformats-package.relationships+xml"/>
  <Override PartName="/ppt/slideLayouts/_rels/slideLayout53.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54.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55.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56.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57.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58.xml.rels" ContentType="application/vnd.openxmlformats-package.relationships+xml"/>
  <Override PartName="/ppt/slideLayouts/_rels/slideLayout37.xml.rels" ContentType="application/vnd.openxmlformats-package.relationships+xml"/>
  <Override PartName="/ppt/slideLayouts/_rels/slideLayout7.xml.rels" ContentType="application/vnd.openxmlformats-package.relationships+xml"/>
  <Override PartName="/ppt/slideLayouts/_rels/slideLayout59.xml.rels" ContentType="application/vnd.openxmlformats-package.relationships+xml"/>
  <Override PartName="/ppt/slideLayouts/_rels/slideLayout38.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40.xml.rels" ContentType="application/vnd.openxmlformats-package.relationships+xml"/>
  <Override PartName="/ppt/slideLayouts/_rels/slideLayout41.xml.rels" ContentType="application/vnd.openxmlformats-package.relationships+xml"/>
  <Override PartName="/ppt/slideLayouts/_rels/slideLayout42.xml.rels" ContentType="application/vnd.openxmlformats-package.relationships+xml"/>
  <Override PartName="/ppt/slideLayouts/_rels/slideLayout43.xml.rels" ContentType="application/vnd.openxmlformats-package.relationships+xml"/>
  <Override PartName="/ppt/slideLayouts/_rels/slideLayout44.xml.rels" ContentType="application/vnd.openxmlformats-package.relationships+xml"/>
  <Override PartName="/ppt/slideLayouts/_rels/slideLayout45.xml.rels" ContentType="application/vnd.openxmlformats-package.relationships+xml"/>
  <Override PartName="/ppt/slideLayouts/_rels/slideLayout46.xml.rels" ContentType="application/vnd.openxmlformats-package.relationships+xml"/>
  <Override PartName="/ppt/slideLayouts/_rels/slideLayout47.xml.rels" ContentType="application/vnd.openxmlformats-package.relationships+xml"/>
  <Override PartName="/ppt/slideLayouts/_rels/slideLayout48.xml.rels" ContentType="application/vnd.openxmlformats-package.relationships+xml"/>
  <Override PartName="/ppt/slideLayouts/_rels/slideLayout49.xml.rels" ContentType="application/vnd.openxmlformats-package.relationships+xml"/>
  <Override PartName="/ppt/slideLayouts/_rels/slideLayout50.xml.rels" ContentType="application/vnd.openxmlformats-package.relationships+xml"/>
  <Override PartName="/ppt/slideLayouts/_rels/slideLayout51.xml.rels" ContentType="application/vnd.openxmlformats-package.relationships+xml"/>
  <Override PartName="/ppt/slideLayouts/_rels/slideLayout52.xml.rels" ContentType="application/vnd.openxmlformats-package.relationships+xml"/>
  <Override PartName="/ppt/slideLayouts/_rels/slideLayout60.xml.rels" ContentType="application/vnd.openxmlformats-package.relationships+xml"/>
  <Override PartName="/ppt/slideLayouts/_rels/slideLayout61.xml.rels" ContentType="application/vnd.openxmlformats-package.relationships+xml"/>
  <Override PartName="/ppt/slideLayouts/_rels/slideLayout62.xml.rels" ContentType="application/vnd.openxmlformats-package.relationships+xml"/>
  <Override PartName="/ppt/slideLayouts/_rels/slideLayout63.xml.rels" ContentType="application/vnd.openxmlformats-package.relationships+xml"/>
  <Override PartName="/ppt/slideLayouts/_rels/slideLayout64.xml.rels" ContentType="application/vnd.openxmlformats-package.relationships+xml"/>
  <Override PartName="/ppt/slideLayouts/_rels/slideLayout65.xml.rels" ContentType="application/vnd.openxmlformats-package.relationships+xml"/>
  <Override PartName="/ppt/slideLayouts/_rels/slideLayout66.xml.rels" ContentType="application/vnd.openxmlformats-package.relationships+xml"/>
  <Override PartName="/ppt/slideLayouts/_rels/slideLayout67.xml.rels" ContentType="application/vnd.openxmlformats-package.relationships+xml"/>
  <Override PartName="/ppt/slideLayouts/_rels/slideLayout68.xml.rels" ContentType="application/vnd.openxmlformats-package.relationships+xml"/>
  <Override PartName="/ppt/slideLayouts/_rels/slideLayout69.xml.rels" ContentType="application/vnd.openxmlformats-package.relationships+xml"/>
  <Override PartName="/ppt/slideLayouts/_rels/slideLayout70.xml.rels" ContentType="application/vnd.openxmlformats-package.relationships+xml"/>
  <Override PartName="/ppt/slideLayouts/_rels/slideLayout71.xml.rels" ContentType="application/vnd.openxmlformats-package.relationships+xml"/>
  <Override PartName="/ppt/slideLayouts/_rels/slideLayout72.xml.rels" ContentType="application/vnd.openxmlformats-package.relationships+xml"/>
  <Override PartName="/ppt/slideLayouts/_rels/slideLayout73.xml.rels" ContentType="application/vnd.openxmlformats-package.relationships+xml"/>
  <Override PartName="/ppt/slideLayouts/_rels/slideLayout74.xml.rels" ContentType="application/vnd.openxmlformats-package.relationships+xml"/>
  <Override PartName="/ppt/slideLayouts/_rels/slideLayout75.xml.rels" ContentType="application/vnd.openxmlformats-package.relationships+xml"/>
  <Override PartName="/ppt/slideLayouts/_rels/slideLayout76.xml.rels" ContentType="application/vnd.openxmlformats-package.relationships+xml"/>
  <Override PartName="/ppt/slideLayouts/_rels/slideLayout77.xml.rels" ContentType="application/vnd.openxmlformats-package.relationships+xml"/>
  <Override PartName="/ppt/slideLayouts/_rels/slideLayout78.xml.rels" ContentType="application/vnd.openxmlformats-package.relationships+xml"/>
  <Override PartName="/ppt/slideLayouts/_rels/slideLayout79.xml.rels" ContentType="application/vnd.openxmlformats-package.relationships+xml"/>
  <Override PartName="/ppt/slideLayouts/_rels/slideLayout80.xml.rels" ContentType="application/vnd.openxmlformats-package.relationships+xml"/>
  <Override PartName="/ppt/slideLayouts/_rels/slideLayout81.xml.rels" ContentType="application/vnd.openxmlformats-package.relationships+xml"/>
  <Override PartName="/ppt/slideLayouts/_rels/slideLayout82.xml.rels" ContentType="application/vnd.openxmlformats-package.relationships+xml"/>
  <Override PartName="/ppt/slideLayouts/_rels/slideLayout83.xml.rels" ContentType="application/vnd.openxmlformats-package.relationships+xml"/>
  <Override PartName="/ppt/slideLayouts/_rels/slideLayout84.xml.rels" ContentType="application/vnd.openxmlformats-package.relationships+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media/image53.jpeg" ContentType="image/jpeg"/>
  <Override PartName="/ppt/media/image1.jpeg" ContentType="image/jpeg"/>
  <Override PartName="/ppt/media/image54.jpeg" ContentType="image/jpeg"/>
  <Override PartName="/ppt/media/image2.jpeg" ContentType="image/jpeg"/>
  <Override PartName="/ppt/media/image38.png" ContentType="image/png"/>
  <Override PartName="/ppt/media/image1.emf" ContentType="image/x-emf"/>
  <Override PartName="/ppt/media/image55.jpeg" ContentType="image/jpeg"/>
  <Override PartName="/ppt/media/image3.jpeg" ContentType="image/jpeg"/>
  <Override PartName="/ppt/media/image48.png" ContentType="image/png"/>
  <Override PartName="/ppt/media/image2.png" ContentType="image/png"/>
  <Override PartName="/ppt/media/image4.jpeg" ContentType="image/jpeg"/>
  <Override PartName="/ppt/media/image11.png" ContentType="image/png"/>
  <Override PartName="/ppt/media/image5.jpeg" ContentType="image/jpeg"/>
  <Override PartName="/ppt/media/image57.jpeg" ContentType="image/jpeg"/>
  <Override PartName="/ppt/media/image8.jpeg" ContentType="image/jpeg"/>
  <Override PartName="/ppt/media/image6.png" ContentType="image/png"/>
  <Override PartName="/ppt/media/image34.jpeg" ContentType="image/jpeg"/>
  <Override PartName="/ppt/media/image9.png" ContentType="image/png"/>
  <Override PartName="/ppt/media/image51.jpeg" ContentType="image/jpeg"/>
  <Override PartName="/ppt/media/image7.jpeg" ContentType="image/jpeg"/>
  <Override PartName="/ppt/media/image59.jpeg" ContentType="image/jpeg"/>
  <Override PartName="/ppt/media/image10.jpeg" ContentType="image/jpeg"/>
  <Override PartName="/ppt/media/image12.jpeg" ContentType="image/jpeg"/>
  <Override PartName="/ppt/media/image13.jpeg" ContentType="image/jpeg"/>
  <Override PartName="/ppt/media/image14.png" ContentType="image/png"/>
  <Override PartName="/ppt/media/image15.jpeg" ContentType="image/jpeg"/>
  <Override PartName="/ppt/media/image16.jpeg" ContentType="image/jpeg"/>
  <Override PartName="/ppt/media/image17.png" ContentType="image/png"/>
  <Override PartName="/ppt/media/image24.jpeg" ContentType="image/jpeg"/>
  <Override PartName="/ppt/media/image18.jpeg" ContentType="image/jpeg"/>
  <Override PartName="/ppt/media/image19.jpeg" ContentType="image/jpeg"/>
  <Override PartName="/ppt/media/image20.jpeg" ContentType="image/jpeg"/>
  <Override PartName="/ppt/media/image21.jpeg" ContentType="image/jpeg"/>
  <Override PartName="/ppt/media/image22.jpeg" ContentType="image/jpeg"/>
  <Override PartName="/ppt/media/image64.png" ContentType="image/png"/>
  <Override PartName="/ppt/media/image23.jpeg" ContentType="image/jpeg"/>
  <Override PartName="/ppt/media/image25.jpeg" ContentType="image/jpeg"/>
  <Override PartName="/ppt/media/image26.jpeg" ContentType="image/jpeg"/>
  <Override PartName="/ppt/media/image27.jpeg" ContentType="image/jpeg"/>
  <Override PartName="/ppt/media/image28.jpeg" ContentType="image/jpeg"/>
  <Override PartName="/ppt/media/image29.png" ContentType="image/png"/>
  <Override PartName="/ppt/media/image30.jpeg" ContentType="image/jpeg"/>
  <Override PartName="/ppt/media/image32.png" ContentType="image/png"/>
  <Override PartName="/ppt/media/image31.jpeg" ContentType="image/jpeg"/>
  <Override PartName="/ppt/media/image42.png" ContentType="image/png"/>
  <Override PartName="/ppt/media/image33.jpeg" ContentType="image/jpeg"/>
  <Override PartName="/ppt/media/image62.png" ContentType="image/png"/>
  <Override PartName="/ppt/media/image35.png" ContentType="image/png"/>
  <Override PartName="/ppt/media/image37.jpeg" ContentType="image/jpeg"/>
  <Override PartName="/ppt/media/image56.gif" ContentType="image/gif"/>
  <Override PartName="/ppt/media/image36.jpeg" ContentType="image/jpeg"/>
  <Override PartName="/ppt/media/image39.jpeg" ContentType="image/jpeg"/>
  <Override PartName="/ppt/media/image40.jpeg" ContentType="image/jpeg"/>
  <Override PartName="/ppt/media/image41.jpeg" ContentType="image/jpeg"/>
  <Override PartName="/ppt/media/image43.jpeg" ContentType="image/jpeg"/>
  <Override PartName="/ppt/media/image44.jpeg" ContentType="image/jpeg"/>
  <Override PartName="/ppt/media/image60.png" ContentType="image/png"/>
  <Override PartName="/ppt/media/image45.jpeg" ContentType="image/jpeg"/>
  <Override PartName="/ppt/media/image46.jpeg" ContentType="image/jpeg"/>
  <Override PartName="/ppt/media/image47.jpeg" ContentType="image/jpeg"/>
  <Override PartName="/ppt/media/image49.jpeg" ContentType="image/jpeg"/>
  <Override PartName="/ppt/media/image50.jpeg" ContentType="image/jpeg"/>
  <Override PartName="/ppt/media/image52.jpeg" ContentType="image/jpeg"/>
  <Override PartName="/ppt/media/image6.jpeg" ContentType="image/jpeg"/>
  <Override PartName="/ppt/media/image58.jpeg" ContentType="image/jpeg"/>
  <Override PartName="/ppt/media/image61.png" ContentType="image/png"/>
  <Override PartName="/ppt/media/image63.png" ContentType="image/png"/>
  <Override PartName="/ppt/media/image65.jpeg" ContentType="image/jpeg"/>
  <Override PartName="/ppt/media/image66.png" ContentType="image/png"/>
  <Override PartName="/ppt/media/image67.png" ContentType="image/png"/>
  <Override PartName="/ppt/media/image68.png" ContentType="image/png"/>
  <Override PartName="/ppt/media/image69.png" ContentType="image/png"/>
  <Override PartName="/ppt/media/image85.jpeg" ContentType="image/jpeg"/>
  <Override PartName="/ppt/media/image70.jpeg" ContentType="image/jpeg"/>
  <Override PartName="/ppt/media/image71.jpeg" ContentType="image/jpeg"/>
  <Override PartName="/ppt/media/image72.jpeg" ContentType="image/jpeg"/>
  <Override PartName="/ppt/media/image73.jpeg" ContentType="image/jpeg"/>
  <Override PartName="/ppt/media/image74.jpeg" ContentType="image/jpeg"/>
  <Override PartName="/ppt/media/image75.jpeg" ContentType="image/jpeg"/>
  <Override PartName="/ppt/media/image76.jpeg" ContentType="image/jpeg"/>
  <Override PartName="/ppt/media/image77.jpeg" ContentType="image/jpeg"/>
  <Override PartName="/ppt/media/image78.jpeg" ContentType="image/jpeg"/>
  <Override PartName="/ppt/media/image79.png" ContentType="image/png"/>
  <Override PartName="/ppt/media/image86.jpeg" ContentType="image/jpeg"/>
  <Override PartName="/ppt/media/image80.jpeg" ContentType="image/jpeg"/>
  <Override PartName="/ppt/media/image81.png" ContentType="image/png"/>
  <Override PartName="/ppt/media/image82.jpeg" ContentType="image/jpeg"/>
  <Override PartName="/ppt/media/image83.jpeg" ContentType="image/jpeg"/>
  <Override PartName="/ppt/media/image84.jpeg" ContentType="image/jpeg"/>
  <Override PartName="/ppt/media/image5.png" ContentType="image/png"/>
  <Override PartName="/ppt/_rels/presentation.xml.rels" ContentType="application/vnd.openxmlformats-package.relationships+xml"/>
  <Override PartName="/ppt/slides/slide1.xml" ContentType="application/vnd.openxmlformats-officedocument.presentationml.slide+xml"/>
  <Override PartName="/ppt/slides/slide26.xml" ContentType="application/vnd.openxmlformats-officedocument.presentationml.slide+xml"/>
  <Override PartName="/ppt/slides/slide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22.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_rels/slide26.xml.rels" ContentType="application/vnd.openxmlformats-package.relationships+xml"/>
  <Override PartName="/ppt/slides/_rels/slide53.xml.rels" ContentType="application/vnd.openxmlformats-package.relationships+xml"/>
  <Override PartName="/ppt/slides/_rels/slide9.xml.rels" ContentType="application/vnd.openxmlformats-package.relationships+xml"/>
  <Override PartName="/ppt/slides/_rels/slide35.xml.rels" ContentType="application/vnd.openxmlformats-package.relationships+xml"/>
  <Override PartName="/ppt/slides/_rels/slide1.xml.rels" ContentType="application/vnd.openxmlformats-package.relationships+xml"/>
  <Override PartName="/ppt/slides/_rels/slide22.xml.rels" ContentType="application/vnd.openxmlformats-package.relationships+xml"/>
  <Override PartName="/ppt/slides/_rels/slide36.xml.rels" ContentType="application/vnd.openxmlformats-package.relationships+xml"/>
  <Override PartName="/ppt/slides/_rels/slide2.xml.rels" ContentType="application/vnd.openxmlformats-package.relationships+xml"/>
  <Override PartName="/ppt/slides/_rels/slide20.xml.rels" ContentType="application/vnd.openxmlformats-package.relationships+xml"/>
  <Override PartName="/ppt/slides/_rels/slide3.xml.rels" ContentType="application/vnd.openxmlformats-package.relationships+xml"/>
  <Override PartName="/ppt/slides/_rels/slide37.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38.xml.rels" ContentType="application/vnd.openxmlformats-package.relationships+xml"/>
  <Override PartName="/ppt/slides/_rels/slide5.xml.rels" ContentType="application/vnd.openxmlformats-package.relationships+xml"/>
  <Override PartName="/ppt/slides/_rels/slide39.xml.rels" ContentType="application/vnd.openxmlformats-package.relationships+xml"/>
  <Override PartName="/ppt/slides/_rels/slide23.xml.rels" ContentType="application/vnd.openxmlformats-package.relationships+xml"/>
  <Override PartName="/ppt/slides/_rels/slide6.xml.rels" ContentType="application/vnd.openxmlformats-package.relationships+xml"/>
  <Override PartName="/ppt/slides/_rels/slide50.xml.rels" ContentType="application/vnd.openxmlformats-package.relationships+xml"/>
  <Override PartName="/ppt/slides/_rels/slide24.xml.rels" ContentType="application/vnd.openxmlformats-package.relationships+xml"/>
  <Override PartName="/ppt/slides/_rels/slide7.xml.rels" ContentType="application/vnd.openxmlformats-package.relationships+xml"/>
  <Override PartName="/ppt/slides/_rels/slide51.xml.rels" ContentType="application/vnd.openxmlformats-package.relationships+xml"/>
  <Override PartName="/ppt/slides/_rels/slide25.xml.rels" ContentType="application/vnd.openxmlformats-package.relationships+xml"/>
  <Override PartName="/ppt/slides/_rels/slide8.xml.rels" ContentType="application/vnd.openxmlformats-package.relationships+xml"/>
  <Override PartName="/ppt/slides/_rels/slide52.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slides/_rels/slide40.xml.rels" ContentType="application/vnd.openxmlformats-package.relationships+xml"/>
  <Override PartName="/ppt/slides/_rels/slide41.xml.rels" ContentType="application/vnd.openxmlformats-package.relationships+xml"/>
  <Override PartName="/ppt/slides/_rels/slide42.xml.rels" ContentType="application/vnd.openxmlformats-package.relationships+xml"/>
  <Override PartName="/ppt/slides/_rels/slide43.xml.rels" ContentType="application/vnd.openxmlformats-package.relationships+xml"/>
  <Override PartName="/ppt/slides/_rels/slide44.xml.rels" ContentType="application/vnd.openxmlformats-package.relationships+xml"/>
  <Override PartName="/ppt/slides/_rels/slide45.xml.rels" ContentType="application/vnd.openxmlformats-package.relationships+xml"/>
  <Override PartName="/ppt/slides/_rels/slide46.xml.rels" ContentType="application/vnd.openxmlformats-package.relationships+xml"/>
  <Override PartName="/ppt/slides/_rels/slide47.xml.rels" ContentType="application/vnd.openxmlformats-package.relationships+xml"/>
  <Override PartName="/ppt/slides/_rels/slide48.xml.rels" ContentType="application/vnd.openxmlformats-package.relationships+xml"/>
  <Override PartName="/ppt/slides/_rels/slide49.xml.rels" ContentType="application/vnd.openxmlformats-package.relationships+xml"/>
  <Override PartName="/ppt/slides/_rels/slide54.xml.rels" ContentType="application/vnd.openxmlformats-package.relationships+xml"/>
  <Override PartName="/ppt/slides/_rels/slide55.xml.rels" ContentType="application/vnd.openxmlformats-package.relationships+xml"/>
  <Override PartName="/ppt/slides/_rels/slide56.xml.rels" ContentType="application/vnd.openxmlformats-package.relationships+xml"/>
  <Override PartName="/ppt/slides/_rels/slide57.xml.rels" ContentType="application/vnd.openxmlformats-package.relationships+xml"/>
  <Override PartName="/ppt/slides/_rels/slide58.xml.rels" ContentType="application/vnd.openxmlformats-package.relationships+xml"/>
  <Override PartName="/ppt/slides/_rels/slide59.xml.rels" ContentType="application/vnd.openxmlformats-package.relationships+xml"/>
  <Override PartName="/ppt/slides/_rels/slide60.xml.rels" ContentType="application/vnd.openxmlformats-package.relationships+xml"/>
  <Override PartName="/ppt/slides/_rels/slide61.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 id="2147483713" r:id="rId7"/>
    <p:sldMasterId id="2147483726" r:id="rId8"/>
  </p:sld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 id="309" r:id="rId62"/>
    <p:sldId id="310" r:id="rId63"/>
    <p:sldId id="311" r:id="rId64"/>
    <p:sldId id="312" r:id="rId65"/>
    <p:sldId id="313" r:id="rId66"/>
    <p:sldId id="314" r:id="rId67"/>
    <p:sldId id="315" r:id="rId68"/>
    <p:sldId id="316" r:id="rId69"/>
  </p:sldIdLst>
  <p:sldSz cx="10080625" cy="5670550"/>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 Target="slides/slide1.xml"/><Relationship Id="rId10" Type="http://schemas.openxmlformats.org/officeDocument/2006/relationships/slide" Target="slides/slide2.xml"/><Relationship Id="rId11" Type="http://schemas.openxmlformats.org/officeDocument/2006/relationships/slide" Target="slides/slide3.xml"/><Relationship Id="rId12" Type="http://schemas.openxmlformats.org/officeDocument/2006/relationships/slide" Target="slides/slide4.xml"/><Relationship Id="rId13" Type="http://schemas.openxmlformats.org/officeDocument/2006/relationships/slide" Target="slides/slide5.xml"/><Relationship Id="rId14" Type="http://schemas.openxmlformats.org/officeDocument/2006/relationships/slide" Target="slides/slide6.xml"/><Relationship Id="rId15" Type="http://schemas.openxmlformats.org/officeDocument/2006/relationships/slide" Target="slides/slide7.xml"/><Relationship Id="rId16" Type="http://schemas.openxmlformats.org/officeDocument/2006/relationships/slide" Target="slides/slide8.xml"/><Relationship Id="rId17" Type="http://schemas.openxmlformats.org/officeDocument/2006/relationships/slide" Target="slides/slide9.xml"/><Relationship Id="rId18" Type="http://schemas.openxmlformats.org/officeDocument/2006/relationships/slide" Target="slides/slide10.xml"/><Relationship Id="rId19" Type="http://schemas.openxmlformats.org/officeDocument/2006/relationships/slide" Target="slides/slide11.xml"/><Relationship Id="rId20" Type="http://schemas.openxmlformats.org/officeDocument/2006/relationships/slide" Target="slides/slide12.xml"/><Relationship Id="rId21" Type="http://schemas.openxmlformats.org/officeDocument/2006/relationships/slide" Target="slides/slide13.xml"/><Relationship Id="rId22" Type="http://schemas.openxmlformats.org/officeDocument/2006/relationships/slide" Target="slides/slide14.xml"/><Relationship Id="rId23" Type="http://schemas.openxmlformats.org/officeDocument/2006/relationships/slide" Target="slides/slide15.xml"/><Relationship Id="rId24" Type="http://schemas.openxmlformats.org/officeDocument/2006/relationships/slide" Target="slides/slide16.xml"/><Relationship Id="rId25" Type="http://schemas.openxmlformats.org/officeDocument/2006/relationships/slide" Target="slides/slide17.xml"/><Relationship Id="rId26" Type="http://schemas.openxmlformats.org/officeDocument/2006/relationships/slide" Target="slides/slide18.xml"/><Relationship Id="rId27" Type="http://schemas.openxmlformats.org/officeDocument/2006/relationships/slide" Target="slides/slide19.xml"/><Relationship Id="rId28"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slide" Target="slides/slide30.xml"/><Relationship Id="rId39" Type="http://schemas.openxmlformats.org/officeDocument/2006/relationships/slide" Target="slides/slide31.xml"/><Relationship Id="rId40" Type="http://schemas.openxmlformats.org/officeDocument/2006/relationships/slide" Target="slides/slide32.xml"/><Relationship Id="rId41" Type="http://schemas.openxmlformats.org/officeDocument/2006/relationships/slide" Target="slides/slide33.xml"/><Relationship Id="rId42" Type="http://schemas.openxmlformats.org/officeDocument/2006/relationships/slide" Target="slides/slide34.xml"/><Relationship Id="rId43" Type="http://schemas.openxmlformats.org/officeDocument/2006/relationships/slide" Target="slides/slide35.xml"/><Relationship Id="rId44" Type="http://schemas.openxmlformats.org/officeDocument/2006/relationships/slide" Target="slides/slide36.xml"/><Relationship Id="rId45" Type="http://schemas.openxmlformats.org/officeDocument/2006/relationships/slide" Target="slides/slide37.xml"/><Relationship Id="rId46" Type="http://schemas.openxmlformats.org/officeDocument/2006/relationships/slide" Target="slides/slide38.xml"/><Relationship Id="rId47" Type="http://schemas.openxmlformats.org/officeDocument/2006/relationships/slide" Target="slides/slide39.xml"/><Relationship Id="rId48" Type="http://schemas.openxmlformats.org/officeDocument/2006/relationships/slide" Target="slides/slide40.xml"/><Relationship Id="rId49" Type="http://schemas.openxmlformats.org/officeDocument/2006/relationships/slide" Target="slides/slide41.xml"/><Relationship Id="rId50" Type="http://schemas.openxmlformats.org/officeDocument/2006/relationships/slide" Target="slides/slide42.xml"/><Relationship Id="rId51" Type="http://schemas.openxmlformats.org/officeDocument/2006/relationships/slide" Target="slides/slide43.xml"/><Relationship Id="rId52" Type="http://schemas.openxmlformats.org/officeDocument/2006/relationships/slide" Target="slides/slide44.xml"/><Relationship Id="rId53" Type="http://schemas.openxmlformats.org/officeDocument/2006/relationships/slide" Target="slides/slide45.xml"/><Relationship Id="rId54" Type="http://schemas.openxmlformats.org/officeDocument/2006/relationships/slide" Target="slides/slide46.xml"/><Relationship Id="rId55" Type="http://schemas.openxmlformats.org/officeDocument/2006/relationships/slide" Target="slides/slide47.xml"/><Relationship Id="rId56" Type="http://schemas.openxmlformats.org/officeDocument/2006/relationships/slide" Target="slides/slide48.xml"/><Relationship Id="rId57" Type="http://schemas.openxmlformats.org/officeDocument/2006/relationships/slide" Target="slides/slide49.xml"/><Relationship Id="rId58" Type="http://schemas.openxmlformats.org/officeDocument/2006/relationships/slide" Target="slides/slide50.xml"/><Relationship Id="rId59" Type="http://schemas.openxmlformats.org/officeDocument/2006/relationships/slide" Target="slides/slide51.xml"/><Relationship Id="rId60" Type="http://schemas.openxmlformats.org/officeDocument/2006/relationships/slide" Target="slides/slide52.xml"/><Relationship Id="rId61" Type="http://schemas.openxmlformats.org/officeDocument/2006/relationships/slide" Target="slides/slide53.xml"/><Relationship Id="rId62" Type="http://schemas.openxmlformats.org/officeDocument/2006/relationships/slide" Target="slides/slide54.xml"/><Relationship Id="rId63" Type="http://schemas.openxmlformats.org/officeDocument/2006/relationships/slide" Target="slides/slide55.xml"/><Relationship Id="rId64" Type="http://schemas.openxmlformats.org/officeDocument/2006/relationships/slide" Target="slides/slide56.xml"/><Relationship Id="rId65" Type="http://schemas.openxmlformats.org/officeDocument/2006/relationships/slide" Target="slides/slide57.xml"/><Relationship Id="rId66" Type="http://schemas.openxmlformats.org/officeDocument/2006/relationships/slide" Target="slides/slide58.xml"/><Relationship Id="rId67" Type="http://schemas.openxmlformats.org/officeDocument/2006/relationships/slide" Target="slides/slide59.xml"/><Relationship Id="rId68" Type="http://schemas.openxmlformats.org/officeDocument/2006/relationships/slide" Target="slides/slide60.xml"/><Relationship Id="rId69" Type="http://schemas.openxmlformats.org/officeDocument/2006/relationships/slide" Target="slides/slide61.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8.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9.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0.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1.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2.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4.xml.rels><?xml version="1.0" encoding="UTF-8"?>
<Relationships xmlns="http://schemas.openxmlformats.org/package/2006/relationships"><Relationship Id="rId1" Type="http://schemas.openxmlformats.org/officeDocument/2006/relationships/slideMaster" Target="../slideMasters/slideMaster7.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6" name="PlaceHolder 2"/>
          <p:cNvSpPr>
            <a:spLocks noGrp="1"/>
          </p:cNvSpPr>
          <p:nvPr>
            <p:ph type="subTitle"/>
          </p:nvPr>
        </p:nvSpPr>
        <p:spPr>
          <a:xfrm>
            <a:off x="504000" y="1326600"/>
            <a:ext cx="9071640" cy="328824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8" name="PlaceHolder 2"/>
          <p:cNvSpPr>
            <a:spLocks noGrp="1"/>
          </p:cNvSpPr>
          <p:nvPr>
            <p:ph type="body"/>
          </p:nvPr>
        </p:nvSpPr>
        <p:spPr>
          <a:xfrm>
            <a:off x="504000" y="1326600"/>
            <a:ext cx="9071640" cy="3288240"/>
          </a:xfrm>
          <a:prstGeom prst="rect">
            <a:avLst/>
          </a:prstGeom>
        </p:spPr>
        <p:txBody>
          <a:bodyPr lIns="0" rIns="0" tIns="0" bIns="0">
            <a:normAutofit/>
          </a:bodyPr>
          <a:p>
            <a:endParaRPr b="0" lang="en-GB"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10" name="PlaceHolder 2"/>
          <p:cNvSpPr>
            <a:spLocks noGrp="1"/>
          </p:cNvSpPr>
          <p:nvPr>
            <p:ph type="body"/>
          </p:nvPr>
        </p:nvSpPr>
        <p:spPr>
          <a:xfrm>
            <a:off x="504000" y="1326600"/>
            <a:ext cx="4426920" cy="3288240"/>
          </a:xfrm>
          <a:prstGeom prst="rect">
            <a:avLst/>
          </a:prstGeom>
        </p:spPr>
        <p:txBody>
          <a:bodyPr lIns="0" rIns="0" tIns="0" bIns="0">
            <a:normAutofit/>
          </a:bodyPr>
          <a:p>
            <a:endParaRPr b="0" lang="en-GB" sz="3200" spc="-1" strike="noStrike">
              <a:latin typeface="Arial"/>
            </a:endParaRPr>
          </a:p>
        </p:txBody>
      </p:sp>
      <p:sp>
        <p:nvSpPr>
          <p:cNvPr id="11" name="PlaceHolder 3"/>
          <p:cNvSpPr>
            <a:spLocks noGrp="1"/>
          </p:cNvSpPr>
          <p:nvPr>
            <p:ph type="body"/>
          </p:nvPr>
        </p:nvSpPr>
        <p:spPr>
          <a:xfrm>
            <a:off x="5152680" y="1326600"/>
            <a:ext cx="4426920" cy="3288240"/>
          </a:xfrm>
          <a:prstGeom prst="rect">
            <a:avLst/>
          </a:prstGeom>
        </p:spPr>
        <p:txBody>
          <a:bodyPr lIns="0" rIns="0" tIns="0" bIns="0">
            <a:normAutofit/>
          </a:bodyPr>
          <a:p>
            <a:endParaRPr b="0" lang="en-GB"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226080"/>
            <a:ext cx="9071640" cy="438840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15"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16" name="PlaceHolder 3"/>
          <p:cNvSpPr>
            <a:spLocks noGrp="1"/>
          </p:cNvSpPr>
          <p:nvPr>
            <p:ph type="body"/>
          </p:nvPr>
        </p:nvSpPr>
        <p:spPr>
          <a:xfrm>
            <a:off x="5152680" y="1326600"/>
            <a:ext cx="4426920" cy="3288240"/>
          </a:xfrm>
          <a:prstGeom prst="rect">
            <a:avLst/>
          </a:prstGeom>
        </p:spPr>
        <p:txBody>
          <a:bodyPr lIns="0" rIns="0" tIns="0" bIns="0">
            <a:normAutofit/>
          </a:bodyPr>
          <a:p>
            <a:endParaRPr b="0" lang="en-GB" sz="3200" spc="-1" strike="noStrike">
              <a:latin typeface="Arial"/>
            </a:endParaRPr>
          </a:p>
        </p:txBody>
      </p:sp>
      <p:sp>
        <p:nvSpPr>
          <p:cNvPr id="17" name="PlaceHolder 4"/>
          <p:cNvSpPr>
            <a:spLocks noGrp="1"/>
          </p:cNvSpPr>
          <p:nvPr>
            <p:ph type="body"/>
          </p:nvPr>
        </p:nvSpPr>
        <p:spPr>
          <a:xfrm>
            <a:off x="50400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19" name="PlaceHolder 2"/>
          <p:cNvSpPr>
            <a:spLocks noGrp="1"/>
          </p:cNvSpPr>
          <p:nvPr>
            <p:ph type="body"/>
          </p:nvPr>
        </p:nvSpPr>
        <p:spPr>
          <a:xfrm>
            <a:off x="504000" y="1326600"/>
            <a:ext cx="4426920" cy="3288240"/>
          </a:xfrm>
          <a:prstGeom prst="rect">
            <a:avLst/>
          </a:prstGeom>
        </p:spPr>
        <p:txBody>
          <a:bodyPr lIns="0" rIns="0" tIns="0" bIns="0">
            <a:normAutofit/>
          </a:bodyPr>
          <a:p>
            <a:endParaRPr b="0" lang="en-GB" sz="3200" spc="-1" strike="noStrike">
              <a:latin typeface="Arial"/>
            </a:endParaRPr>
          </a:p>
        </p:txBody>
      </p:sp>
      <p:sp>
        <p:nvSpPr>
          <p:cNvPr id="20"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21" name="PlaceHolder 4"/>
          <p:cNvSpPr>
            <a:spLocks noGrp="1"/>
          </p:cNvSpPr>
          <p:nvPr>
            <p:ph type="body"/>
          </p:nvPr>
        </p:nvSpPr>
        <p:spPr>
          <a:xfrm>
            <a:off x="515268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23"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24"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25" name="PlaceHolder 4"/>
          <p:cNvSpPr>
            <a:spLocks noGrp="1"/>
          </p:cNvSpPr>
          <p:nvPr>
            <p:ph type="body"/>
          </p:nvPr>
        </p:nvSpPr>
        <p:spPr>
          <a:xfrm>
            <a:off x="504000" y="3044160"/>
            <a:ext cx="907164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27" name="PlaceHolder 2"/>
          <p:cNvSpPr>
            <a:spLocks noGrp="1"/>
          </p:cNvSpPr>
          <p:nvPr>
            <p:ph type="body"/>
          </p:nvPr>
        </p:nvSpPr>
        <p:spPr>
          <a:xfrm>
            <a:off x="504000" y="1326600"/>
            <a:ext cx="9071640" cy="1568160"/>
          </a:xfrm>
          <a:prstGeom prst="rect">
            <a:avLst/>
          </a:prstGeom>
        </p:spPr>
        <p:txBody>
          <a:bodyPr lIns="0" rIns="0" tIns="0" bIns="0">
            <a:normAutofit/>
          </a:bodyPr>
          <a:p>
            <a:endParaRPr b="0" lang="en-GB" sz="3200" spc="-1" strike="noStrike">
              <a:latin typeface="Arial"/>
            </a:endParaRPr>
          </a:p>
        </p:txBody>
      </p:sp>
      <p:sp>
        <p:nvSpPr>
          <p:cNvPr id="28" name="PlaceHolder 3"/>
          <p:cNvSpPr>
            <a:spLocks noGrp="1"/>
          </p:cNvSpPr>
          <p:nvPr>
            <p:ph type="body"/>
          </p:nvPr>
        </p:nvSpPr>
        <p:spPr>
          <a:xfrm>
            <a:off x="504000" y="3044160"/>
            <a:ext cx="907164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30"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31"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32" name="PlaceHolder 4"/>
          <p:cNvSpPr>
            <a:spLocks noGrp="1"/>
          </p:cNvSpPr>
          <p:nvPr>
            <p:ph type="body"/>
          </p:nvPr>
        </p:nvSpPr>
        <p:spPr>
          <a:xfrm>
            <a:off x="504000" y="3044160"/>
            <a:ext cx="4426920" cy="1568160"/>
          </a:xfrm>
          <a:prstGeom prst="rect">
            <a:avLst/>
          </a:prstGeom>
        </p:spPr>
        <p:txBody>
          <a:bodyPr lIns="0" rIns="0" tIns="0" bIns="0">
            <a:normAutofit/>
          </a:bodyPr>
          <a:p>
            <a:endParaRPr b="0" lang="en-GB" sz="3200" spc="-1" strike="noStrike">
              <a:latin typeface="Arial"/>
            </a:endParaRPr>
          </a:p>
        </p:txBody>
      </p:sp>
      <p:sp>
        <p:nvSpPr>
          <p:cNvPr id="33" name="PlaceHolder 5"/>
          <p:cNvSpPr>
            <a:spLocks noGrp="1"/>
          </p:cNvSpPr>
          <p:nvPr>
            <p:ph type="body"/>
          </p:nvPr>
        </p:nvSpPr>
        <p:spPr>
          <a:xfrm>
            <a:off x="515268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35" name="PlaceHolder 2"/>
          <p:cNvSpPr>
            <a:spLocks noGrp="1"/>
          </p:cNvSpPr>
          <p:nvPr>
            <p:ph type="body"/>
          </p:nvPr>
        </p:nvSpPr>
        <p:spPr>
          <a:xfrm>
            <a:off x="504000" y="1326600"/>
            <a:ext cx="2920680" cy="1568160"/>
          </a:xfrm>
          <a:prstGeom prst="rect">
            <a:avLst/>
          </a:prstGeom>
        </p:spPr>
        <p:txBody>
          <a:bodyPr lIns="0" rIns="0" tIns="0" bIns="0">
            <a:normAutofit/>
          </a:bodyPr>
          <a:p>
            <a:endParaRPr b="0" lang="en-GB" sz="3200" spc="-1" strike="noStrike">
              <a:latin typeface="Arial"/>
            </a:endParaRPr>
          </a:p>
        </p:txBody>
      </p:sp>
      <p:sp>
        <p:nvSpPr>
          <p:cNvPr id="36" name="PlaceHolder 3"/>
          <p:cNvSpPr>
            <a:spLocks noGrp="1"/>
          </p:cNvSpPr>
          <p:nvPr>
            <p:ph type="body"/>
          </p:nvPr>
        </p:nvSpPr>
        <p:spPr>
          <a:xfrm>
            <a:off x="3571200" y="1326600"/>
            <a:ext cx="2920680" cy="1568160"/>
          </a:xfrm>
          <a:prstGeom prst="rect">
            <a:avLst/>
          </a:prstGeom>
        </p:spPr>
        <p:txBody>
          <a:bodyPr lIns="0" rIns="0" tIns="0" bIns="0">
            <a:normAutofit/>
          </a:bodyPr>
          <a:p>
            <a:endParaRPr b="0" lang="en-GB" sz="3200" spc="-1" strike="noStrike">
              <a:latin typeface="Arial"/>
            </a:endParaRPr>
          </a:p>
        </p:txBody>
      </p:sp>
      <p:sp>
        <p:nvSpPr>
          <p:cNvPr id="37" name="PlaceHolder 4"/>
          <p:cNvSpPr>
            <a:spLocks noGrp="1"/>
          </p:cNvSpPr>
          <p:nvPr>
            <p:ph type="body"/>
          </p:nvPr>
        </p:nvSpPr>
        <p:spPr>
          <a:xfrm>
            <a:off x="6638040" y="1326600"/>
            <a:ext cx="2920680" cy="1568160"/>
          </a:xfrm>
          <a:prstGeom prst="rect">
            <a:avLst/>
          </a:prstGeom>
        </p:spPr>
        <p:txBody>
          <a:bodyPr lIns="0" rIns="0" tIns="0" bIns="0">
            <a:normAutofit/>
          </a:bodyPr>
          <a:p>
            <a:endParaRPr b="0" lang="en-GB" sz="3200" spc="-1" strike="noStrike">
              <a:latin typeface="Arial"/>
            </a:endParaRPr>
          </a:p>
        </p:txBody>
      </p:sp>
      <p:sp>
        <p:nvSpPr>
          <p:cNvPr id="38" name="PlaceHolder 5"/>
          <p:cNvSpPr>
            <a:spLocks noGrp="1"/>
          </p:cNvSpPr>
          <p:nvPr>
            <p:ph type="body"/>
          </p:nvPr>
        </p:nvSpPr>
        <p:spPr>
          <a:xfrm>
            <a:off x="504000" y="3044160"/>
            <a:ext cx="2920680" cy="1568160"/>
          </a:xfrm>
          <a:prstGeom prst="rect">
            <a:avLst/>
          </a:prstGeom>
        </p:spPr>
        <p:txBody>
          <a:bodyPr lIns="0" rIns="0" tIns="0" bIns="0">
            <a:normAutofit/>
          </a:bodyPr>
          <a:p>
            <a:endParaRPr b="0" lang="en-GB" sz="3200" spc="-1" strike="noStrike">
              <a:latin typeface="Arial"/>
            </a:endParaRPr>
          </a:p>
        </p:txBody>
      </p:sp>
      <p:sp>
        <p:nvSpPr>
          <p:cNvPr id="39" name="PlaceHolder 6"/>
          <p:cNvSpPr>
            <a:spLocks noGrp="1"/>
          </p:cNvSpPr>
          <p:nvPr>
            <p:ph type="body"/>
          </p:nvPr>
        </p:nvSpPr>
        <p:spPr>
          <a:xfrm>
            <a:off x="3571200" y="3044160"/>
            <a:ext cx="2920680" cy="1568160"/>
          </a:xfrm>
          <a:prstGeom prst="rect">
            <a:avLst/>
          </a:prstGeom>
        </p:spPr>
        <p:txBody>
          <a:bodyPr lIns="0" rIns="0" tIns="0" bIns="0">
            <a:normAutofit/>
          </a:bodyPr>
          <a:p>
            <a:endParaRPr b="0" lang="en-GB" sz="3200" spc="-1" strike="noStrike">
              <a:latin typeface="Arial"/>
            </a:endParaRPr>
          </a:p>
        </p:txBody>
      </p:sp>
      <p:sp>
        <p:nvSpPr>
          <p:cNvPr id="40" name="PlaceHolder 7"/>
          <p:cNvSpPr>
            <a:spLocks noGrp="1"/>
          </p:cNvSpPr>
          <p:nvPr>
            <p:ph type="body"/>
          </p:nvPr>
        </p:nvSpPr>
        <p:spPr>
          <a:xfrm>
            <a:off x="6638040" y="3044160"/>
            <a:ext cx="292068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7"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48" name="PlaceHolder 2"/>
          <p:cNvSpPr>
            <a:spLocks noGrp="1"/>
          </p:cNvSpPr>
          <p:nvPr>
            <p:ph type="subTitle"/>
          </p:nvPr>
        </p:nvSpPr>
        <p:spPr>
          <a:xfrm>
            <a:off x="504000" y="1326600"/>
            <a:ext cx="9071640" cy="328824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50" name="PlaceHolder 2"/>
          <p:cNvSpPr>
            <a:spLocks noGrp="1"/>
          </p:cNvSpPr>
          <p:nvPr>
            <p:ph type="body"/>
          </p:nvPr>
        </p:nvSpPr>
        <p:spPr>
          <a:xfrm>
            <a:off x="504000" y="1326600"/>
            <a:ext cx="9071640" cy="3288240"/>
          </a:xfrm>
          <a:prstGeom prst="rect">
            <a:avLst/>
          </a:prstGeom>
        </p:spPr>
        <p:txBody>
          <a:bodyPr lIns="0" rIns="0" tIns="0" bIns="0">
            <a:normAutofit/>
          </a:bodyPr>
          <a:p>
            <a:endParaRPr b="0" lang="en-GB" sz="3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52" name="PlaceHolder 2"/>
          <p:cNvSpPr>
            <a:spLocks noGrp="1"/>
          </p:cNvSpPr>
          <p:nvPr>
            <p:ph type="body"/>
          </p:nvPr>
        </p:nvSpPr>
        <p:spPr>
          <a:xfrm>
            <a:off x="504000" y="1326600"/>
            <a:ext cx="4426920" cy="3288240"/>
          </a:xfrm>
          <a:prstGeom prst="rect">
            <a:avLst/>
          </a:prstGeom>
        </p:spPr>
        <p:txBody>
          <a:bodyPr lIns="0" rIns="0" tIns="0" bIns="0">
            <a:normAutofit/>
          </a:bodyPr>
          <a:p>
            <a:endParaRPr b="0" lang="en-GB" sz="3200" spc="-1" strike="noStrike">
              <a:latin typeface="Arial"/>
            </a:endParaRPr>
          </a:p>
        </p:txBody>
      </p:sp>
      <p:sp>
        <p:nvSpPr>
          <p:cNvPr id="53" name="PlaceHolder 3"/>
          <p:cNvSpPr>
            <a:spLocks noGrp="1"/>
          </p:cNvSpPr>
          <p:nvPr>
            <p:ph type="body"/>
          </p:nvPr>
        </p:nvSpPr>
        <p:spPr>
          <a:xfrm>
            <a:off x="5152680" y="1326600"/>
            <a:ext cx="4426920" cy="3288240"/>
          </a:xfrm>
          <a:prstGeom prst="rect">
            <a:avLst/>
          </a:prstGeom>
        </p:spPr>
        <p:txBody>
          <a:bodyPr lIns="0" rIns="0" tIns="0" bIns="0">
            <a:normAutofit/>
          </a:bodyPr>
          <a:p>
            <a:endParaRPr b="0" lang="en-GB" sz="3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4"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5" name="PlaceHolder 1"/>
          <p:cNvSpPr>
            <a:spLocks noGrp="1"/>
          </p:cNvSpPr>
          <p:nvPr>
            <p:ph type="subTitle"/>
          </p:nvPr>
        </p:nvSpPr>
        <p:spPr>
          <a:xfrm>
            <a:off x="504000" y="226080"/>
            <a:ext cx="9071640" cy="438840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57"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58" name="PlaceHolder 3"/>
          <p:cNvSpPr>
            <a:spLocks noGrp="1"/>
          </p:cNvSpPr>
          <p:nvPr>
            <p:ph type="body"/>
          </p:nvPr>
        </p:nvSpPr>
        <p:spPr>
          <a:xfrm>
            <a:off x="5152680" y="1326600"/>
            <a:ext cx="4426920" cy="3288240"/>
          </a:xfrm>
          <a:prstGeom prst="rect">
            <a:avLst/>
          </a:prstGeom>
        </p:spPr>
        <p:txBody>
          <a:bodyPr lIns="0" rIns="0" tIns="0" bIns="0">
            <a:normAutofit/>
          </a:bodyPr>
          <a:p>
            <a:endParaRPr b="0" lang="en-GB" sz="3200" spc="-1" strike="noStrike">
              <a:latin typeface="Arial"/>
            </a:endParaRPr>
          </a:p>
        </p:txBody>
      </p:sp>
      <p:sp>
        <p:nvSpPr>
          <p:cNvPr id="59" name="PlaceHolder 4"/>
          <p:cNvSpPr>
            <a:spLocks noGrp="1"/>
          </p:cNvSpPr>
          <p:nvPr>
            <p:ph type="body"/>
          </p:nvPr>
        </p:nvSpPr>
        <p:spPr>
          <a:xfrm>
            <a:off x="50400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61" name="PlaceHolder 2"/>
          <p:cNvSpPr>
            <a:spLocks noGrp="1"/>
          </p:cNvSpPr>
          <p:nvPr>
            <p:ph type="body"/>
          </p:nvPr>
        </p:nvSpPr>
        <p:spPr>
          <a:xfrm>
            <a:off x="504000" y="1326600"/>
            <a:ext cx="4426920" cy="3288240"/>
          </a:xfrm>
          <a:prstGeom prst="rect">
            <a:avLst/>
          </a:prstGeom>
        </p:spPr>
        <p:txBody>
          <a:bodyPr lIns="0" rIns="0" tIns="0" bIns="0">
            <a:normAutofit/>
          </a:bodyPr>
          <a:p>
            <a:endParaRPr b="0" lang="en-GB" sz="3200" spc="-1" strike="noStrike">
              <a:latin typeface="Arial"/>
            </a:endParaRPr>
          </a:p>
        </p:txBody>
      </p:sp>
      <p:sp>
        <p:nvSpPr>
          <p:cNvPr id="62"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63" name="PlaceHolder 4"/>
          <p:cNvSpPr>
            <a:spLocks noGrp="1"/>
          </p:cNvSpPr>
          <p:nvPr>
            <p:ph type="body"/>
          </p:nvPr>
        </p:nvSpPr>
        <p:spPr>
          <a:xfrm>
            <a:off x="515268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65"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66"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67" name="PlaceHolder 4"/>
          <p:cNvSpPr>
            <a:spLocks noGrp="1"/>
          </p:cNvSpPr>
          <p:nvPr>
            <p:ph type="body"/>
          </p:nvPr>
        </p:nvSpPr>
        <p:spPr>
          <a:xfrm>
            <a:off x="504000" y="3044160"/>
            <a:ext cx="907164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69" name="PlaceHolder 2"/>
          <p:cNvSpPr>
            <a:spLocks noGrp="1"/>
          </p:cNvSpPr>
          <p:nvPr>
            <p:ph type="body"/>
          </p:nvPr>
        </p:nvSpPr>
        <p:spPr>
          <a:xfrm>
            <a:off x="504000" y="1326600"/>
            <a:ext cx="9071640" cy="1568160"/>
          </a:xfrm>
          <a:prstGeom prst="rect">
            <a:avLst/>
          </a:prstGeom>
        </p:spPr>
        <p:txBody>
          <a:bodyPr lIns="0" rIns="0" tIns="0" bIns="0">
            <a:normAutofit/>
          </a:bodyPr>
          <a:p>
            <a:endParaRPr b="0" lang="en-GB" sz="3200" spc="-1" strike="noStrike">
              <a:latin typeface="Arial"/>
            </a:endParaRPr>
          </a:p>
        </p:txBody>
      </p:sp>
      <p:sp>
        <p:nvSpPr>
          <p:cNvPr id="70" name="PlaceHolder 3"/>
          <p:cNvSpPr>
            <a:spLocks noGrp="1"/>
          </p:cNvSpPr>
          <p:nvPr>
            <p:ph type="body"/>
          </p:nvPr>
        </p:nvSpPr>
        <p:spPr>
          <a:xfrm>
            <a:off x="504000" y="3044160"/>
            <a:ext cx="907164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72"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73"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74" name="PlaceHolder 4"/>
          <p:cNvSpPr>
            <a:spLocks noGrp="1"/>
          </p:cNvSpPr>
          <p:nvPr>
            <p:ph type="body"/>
          </p:nvPr>
        </p:nvSpPr>
        <p:spPr>
          <a:xfrm>
            <a:off x="504000" y="3044160"/>
            <a:ext cx="4426920" cy="1568160"/>
          </a:xfrm>
          <a:prstGeom prst="rect">
            <a:avLst/>
          </a:prstGeom>
        </p:spPr>
        <p:txBody>
          <a:bodyPr lIns="0" rIns="0" tIns="0" bIns="0">
            <a:normAutofit/>
          </a:bodyPr>
          <a:p>
            <a:endParaRPr b="0" lang="en-GB" sz="3200" spc="-1" strike="noStrike">
              <a:latin typeface="Arial"/>
            </a:endParaRPr>
          </a:p>
        </p:txBody>
      </p:sp>
      <p:sp>
        <p:nvSpPr>
          <p:cNvPr id="75" name="PlaceHolder 5"/>
          <p:cNvSpPr>
            <a:spLocks noGrp="1"/>
          </p:cNvSpPr>
          <p:nvPr>
            <p:ph type="body"/>
          </p:nvPr>
        </p:nvSpPr>
        <p:spPr>
          <a:xfrm>
            <a:off x="515268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77" name="PlaceHolder 2"/>
          <p:cNvSpPr>
            <a:spLocks noGrp="1"/>
          </p:cNvSpPr>
          <p:nvPr>
            <p:ph type="body"/>
          </p:nvPr>
        </p:nvSpPr>
        <p:spPr>
          <a:xfrm>
            <a:off x="504000" y="1326600"/>
            <a:ext cx="2920680" cy="1568160"/>
          </a:xfrm>
          <a:prstGeom prst="rect">
            <a:avLst/>
          </a:prstGeom>
        </p:spPr>
        <p:txBody>
          <a:bodyPr lIns="0" rIns="0" tIns="0" bIns="0">
            <a:normAutofit/>
          </a:bodyPr>
          <a:p>
            <a:endParaRPr b="0" lang="en-GB" sz="3200" spc="-1" strike="noStrike">
              <a:latin typeface="Arial"/>
            </a:endParaRPr>
          </a:p>
        </p:txBody>
      </p:sp>
      <p:sp>
        <p:nvSpPr>
          <p:cNvPr id="78" name="PlaceHolder 3"/>
          <p:cNvSpPr>
            <a:spLocks noGrp="1"/>
          </p:cNvSpPr>
          <p:nvPr>
            <p:ph type="body"/>
          </p:nvPr>
        </p:nvSpPr>
        <p:spPr>
          <a:xfrm>
            <a:off x="3571200" y="1326600"/>
            <a:ext cx="2920680" cy="1568160"/>
          </a:xfrm>
          <a:prstGeom prst="rect">
            <a:avLst/>
          </a:prstGeom>
        </p:spPr>
        <p:txBody>
          <a:bodyPr lIns="0" rIns="0" tIns="0" bIns="0">
            <a:normAutofit/>
          </a:bodyPr>
          <a:p>
            <a:endParaRPr b="0" lang="en-GB" sz="3200" spc="-1" strike="noStrike">
              <a:latin typeface="Arial"/>
            </a:endParaRPr>
          </a:p>
        </p:txBody>
      </p:sp>
      <p:sp>
        <p:nvSpPr>
          <p:cNvPr id="79" name="PlaceHolder 4"/>
          <p:cNvSpPr>
            <a:spLocks noGrp="1"/>
          </p:cNvSpPr>
          <p:nvPr>
            <p:ph type="body"/>
          </p:nvPr>
        </p:nvSpPr>
        <p:spPr>
          <a:xfrm>
            <a:off x="6638040" y="1326600"/>
            <a:ext cx="2920680" cy="1568160"/>
          </a:xfrm>
          <a:prstGeom prst="rect">
            <a:avLst/>
          </a:prstGeom>
        </p:spPr>
        <p:txBody>
          <a:bodyPr lIns="0" rIns="0" tIns="0" bIns="0">
            <a:normAutofit/>
          </a:bodyPr>
          <a:p>
            <a:endParaRPr b="0" lang="en-GB" sz="3200" spc="-1" strike="noStrike">
              <a:latin typeface="Arial"/>
            </a:endParaRPr>
          </a:p>
        </p:txBody>
      </p:sp>
      <p:sp>
        <p:nvSpPr>
          <p:cNvPr id="80" name="PlaceHolder 5"/>
          <p:cNvSpPr>
            <a:spLocks noGrp="1"/>
          </p:cNvSpPr>
          <p:nvPr>
            <p:ph type="body"/>
          </p:nvPr>
        </p:nvSpPr>
        <p:spPr>
          <a:xfrm>
            <a:off x="504000" y="3044160"/>
            <a:ext cx="2920680" cy="1568160"/>
          </a:xfrm>
          <a:prstGeom prst="rect">
            <a:avLst/>
          </a:prstGeom>
        </p:spPr>
        <p:txBody>
          <a:bodyPr lIns="0" rIns="0" tIns="0" bIns="0">
            <a:normAutofit/>
          </a:bodyPr>
          <a:p>
            <a:endParaRPr b="0" lang="en-GB" sz="3200" spc="-1" strike="noStrike">
              <a:latin typeface="Arial"/>
            </a:endParaRPr>
          </a:p>
        </p:txBody>
      </p:sp>
      <p:sp>
        <p:nvSpPr>
          <p:cNvPr id="81" name="PlaceHolder 6"/>
          <p:cNvSpPr>
            <a:spLocks noGrp="1"/>
          </p:cNvSpPr>
          <p:nvPr>
            <p:ph type="body"/>
          </p:nvPr>
        </p:nvSpPr>
        <p:spPr>
          <a:xfrm>
            <a:off x="3571200" y="3044160"/>
            <a:ext cx="2920680" cy="1568160"/>
          </a:xfrm>
          <a:prstGeom prst="rect">
            <a:avLst/>
          </a:prstGeom>
        </p:spPr>
        <p:txBody>
          <a:bodyPr lIns="0" rIns="0" tIns="0" bIns="0">
            <a:normAutofit/>
          </a:bodyPr>
          <a:p>
            <a:endParaRPr b="0" lang="en-GB" sz="3200" spc="-1" strike="noStrike">
              <a:latin typeface="Arial"/>
            </a:endParaRPr>
          </a:p>
        </p:txBody>
      </p:sp>
      <p:sp>
        <p:nvSpPr>
          <p:cNvPr id="82" name="PlaceHolder 7"/>
          <p:cNvSpPr>
            <a:spLocks noGrp="1"/>
          </p:cNvSpPr>
          <p:nvPr>
            <p:ph type="body"/>
          </p:nvPr>
        </p:nvSpPr>
        <p:spPr>
          <a:xfrm>
            <a:off x="6638040" y="3044160"/>
            <a:ext cx="292068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9"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90" name="PlaceHolder 2"/>
          <p:cNvSpPr>
            <a:spLocks noGrp="1"/>
          </p:cNvSpPr>
          <p:nvPr>
            <p:ph type="subTitle"/>
          </p:nvPr>
        </p:nvSpPr>
        <p:spPr>
          <a:xfrm>
            <a:off x="504000" y="1326600"/>
            <a:ext cx="9071640" cy="328824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92" name="PlaceHolder 2"/>
          <p:cNvSpPr>
            <a:spLocks noGrp="1"/>
          </p:cNvSpPr>
          <p:nvPr>
            <p:ph type="body"/>
          </p:nvPr>
        </p:nvSpPr>
        <p:spPr>
          <a:xfrm>
            <a:off x="504000" y="1326600"/>
            <a:ext cx="9071640" cy="3288240"/>
          </a:xfrm>
          <a:prstGeom prst="rect">
            <a:avLst/>
          </a:prstGeom>
        </p:spPr>
        <p:txBody>
          <a:bodyPr lIns="0" rIns="0" tIns="0" bIns="0">
            <a:normAutofit/>
          </a:bodyPr>
          <a:p>
            <a:endParaRPr b="0" lang="en-GB" sz="3200" spc="-1" strike="noStrike">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94" name="PlaceHolder 2"/>
          <p:cNvSpPr>
            <a:spLocks noGrp="1"/>
          </p:cNvSpPr>
          <p:nvPr>
            <p:ph type="body"/>
          </p:nvPr>
        </p:nvSpPr>
        <p:spPr>
          <a:xfrm>
            <a:off x="504000" y="1326600"/>
            <a:ext cx="4426920" cy="3288240"/>
          </a:xfrm>
          <a:prstGeom prst="rect">
            <a:avLst/>
          </a:prstGeom>
        </p:spPr>
        <p:txBody>
          <a:bodyPr lIns="0" rIns="0" tIns="0" bIns="0">
            <a:normAutofit/>
          </a:bodyPr>
          <a:p>
            <a:endParaRPr b="0" lang="en-GB" sz="3200" spc="-1" strike="noStrike">
              <a:latin typeface="Arial"/>
            </a:endParaRPr>
          </a:p>
        </p:txBody>
      </p:sp>
      <p:sp>
        <p:nvSpPr>
          <p:cNvPr id="95" name="PlaceHolder 3"/>
          <p:cNvSpPr>
            <a:spLocks noGrp="1"/>
          </p:cNvSpPr>
          <p:nvPr>
            <p:ph type="body"/>
          </p:nvPr>
        </p:nvSpPr>
        <p:spPr>
          <a:xfrm>
            <a:off x="5152680" y="1326600"/>
            <a:ext cx="4426920" cy="3288240"/>
          </a:xfrm>
          <a:prstGeom prst="rect">
            <a:avLst/>
          </a:prstGeom>
        </p:spPr>
        <p:txBody>
          <a:bodyPr lIns="0" rIns="0" tIns="0" bIns="0">
            <a:normAutofit/>
          </a:bodyPr>
          <a:p>
            <a:endParaRPr b="0" lang="en-GB" sz="3200" spc="-1" strike="noStrike">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6"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7" name="PlaceHolder 1"/>
          <p:cNvSpPr>
            <a:spLocks noGrp="1"/>
          </p:cNvSpPr>
          <p:nvPr>
            <p:ph type="subTitle"/>
          </p:nvPr>
        </p:nvSpPr>
        <p:spPr>
          <a:xfrm>
            <a:off x="504000" y="226080"/>
            <a:ext cx="9071640" cy="438840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99"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100" name="PlaceHolder 3"/>
          <p:cNvSpPr>
            <a:spLocks noGrp="1"/>
          </p:cNvSpPr>
          <p:nvPr>
            <p:ph type="body"/>
          </p:nvPr>
        </p:nvSpPr>
        <p:spPr>
          <a:xfrm>
            <a:off x="5152680" y="1326600"/>
            <a:ext cx="4426920" cy="3288240"/>
          </a:xfrm>
          <a:prstGeom prst="rect">
            <a:avLst/>
          </a:prstGeom>
        </p:spPr>
        <p:txBody>
          <a:bodyPr lIns="0" rIns="0" tIns="0" bIns="0">
            <a:normAutofit/>
          </a:bodyPr>
          <a:p>
            <a:endParaRPr b="0" lang="en-GB" sz="3200" spc="-1" strike="noStrike">
              <a:latin typeface="Arial"/>
            </a:endParaRPr>
          </a:p>
        </p:txBody>
      </p:sp>
      <p:sp>
        <p:nvSpPr>
          <p:cNvPr id="101" name="PlaceHolder 4"/>
          <p:cNvSpPr>
            <a:spLocks noGrp="1"/>
          </p:cNvSpPr>
          <p:nvPr>
            <p:ph type="body"/>
          </p:nvPr>
        </p:nvSpPr>
        <p:spPr>
          <a:xfrm>
            <a:off x="50400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103" name="PlaceHolder 2"/>
          <p:cNvSpPr>
            <a:spLocks noGrp="1"/>
          </p:cNvSpPr>
          <p:nvPr>
            <p:ph type="body"/>
          </p:nvPr>
        </p:nvSpPr>
        <p:spPr>
          <a:xfrm>
            <a:off x="504000" y="1326600"/>
            <a:ext cx="4426920" cy="3288240"/>
          </a:xfrm>
          <a:prstGeom prst="rect">
            <a:avLst/>
          </a:prstGeom>
        </p:spPr>
        <p:txBody>
          <a:bodyPr lIns="0" rIns="0" tIns="0" bIns="0">
            <a:normAutofit/>
          </a:bodyPr>
          <a:p>
            <a:endParaRPr b="0" lang="en-GB" sz="3200" spc="-1" strike="noStrike">
              <a:latin typeface="Arial"/>
            </a:endParaRPr>
          </a:p>
        </p:txBody>
      </p:sp>
      <p:sp>
        <p:nvSpPr>
          <p:cNvPr id="104"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105" name="PlaceHolder 4"/>
          <p:cNvSpPr>
            <a:spLocks noGrp="1"/>
          </p:cNvSpPr>
          <p:nvPr>
            <p:ph type="body"/>
          </p:nvPr>
        </p:nvSpPr>
        <p:spPr>
          <a:xfrm>
            <a:off x="515268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107"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108"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109" name="PlaceHolder 4"/>
          <p:cNvSpPr>
            <a:spLocks noGrp="1"/>
          </p:cNvSpPr>
          <p:nvPr>
            <p:ph type="body"/>
          </p:nvPr>
        </p:nvSpPr>
        <p:spPr>
          <a:xfrm>
            <a:off x="504000" y="3044160"/>
            <a:ext cx="907164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111" name="PlaceHolder 2"/>
          <p:cNvSpPr>
            <a:spLocks noGrp="1"/>
          </p:cNvSpPr>
          <p:nvPr>
            <p:ph type="body"/>
          </p:nvPr>
        </p:nvSpPr>
        <p:spPr>
          <a:xfrm>
            <a:off x="504000" y="1326600"/>
            <a:ext cx="9071640" cy="1568160"/>
          </a:xfrm>
          <a:prstGeom prst="rect">
            <a:avLst/>
          </a:prstGeom>
        </p:spPr>
        <p:txBody>
          <a:bodyPr lIns="0" rIns="0" tIns="0" bIns="0">
            <a:normAutofit/>
          </a:bodyPr>
          <a:p>
            <a:endParaRPr b="0" lang="en-GB" sz="3200" spc="-1" strike="noStrike">
              <a:latin typeface="Arial"/>
            </a:endParaRPr>
          </a:p>
        </p:txBody>
      </p:sp>
      <p:sp>
        <p:nvSpPr>
          <p:cNvPr id="112" name="PlaceHolder 3"/>
          <p:cNvSpPr>
            <a:spLocks noGrp="1"/>
          </p:cNvSpPr>
          <p:nvPr>
            <p:ph type="body"/>
          </p:nvPr>
        </p:nvSpPr>
        <p:spPr>
          <a:xfrm>
            <a:off x="504000" y="3044160"/>
            <a:ext cx="907164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114"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115"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116" name="PlaceHolder 4"/>
          <p:cNvSpPr>
            <a:spLocks noGrp="1"/>
          </p:cNvSpPr>
          <p:nvPr>
            <p:ph type="body"/>
          </p:nvPr>
        </p:nvSpPr>
        <p:spPr>
          <a:xfrm>
            <a:off x="504000" y="3044160"/>
            <a:ext cx="4426920" cy="1568160"/>
          </a:xfrm>
          <a:prstGeom prst="rect">
            <a:avLst/>
          </a:prstGeom>
        </p:spPr>
        <p:txBody>
          <a:bodyPr lIns="0" rIns="0" tIns="0" bIns="0">
            <a:normAutofit/>
          </a:bodyPr>
          <a:p>
            <a:endParaRPr b="0" lang="en-GB" sz="3200" spc="-1" strike="noStrike">
              <a:latin typeface="Arial"/>
            </a:endParaRPr>
          </a:p>
        </p:txBody>
      </p:sp>
      <p:sp>
        <p:nvSpPr>
          <p:cNvPr id="117" name="PlaceHolder 5"/>
          <p:cNvSpPr>
            <a:spLocks noGrp="1"/>
          </p:cNvSpPr>
          <p:nvPr>
            <p:ph type="body"/>
          </p:nvPr>
        </p:nvSpPr>
        <p:spPr>
          <a:xfrm>
            <a:off x="515268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8"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119" name="PlaceHolder 2"/>
          <p:cNvSpPr>
            <a:spLocks noGrp="1"/>
          </p:cNvSpPr>
          <p:nvPr>
            <p:ph type="body"/>
          </p:nvPr>
        </p:nvSpPr>
        <p:spPr>
          <a:xfrm>
            <a:off x="504000" y="1326600"/>
            <a:ext cx="2920680" cy="1568160"/>
          </a:xfrm>
          <a:prstGeom prst="rect">
            <a:avLst/>
          </a:prstGeom>
        </p:spPr>
        <p:txBody>
          <a:bodyPr lIns="0" rIns="0" tIns="0" bIns="0">
            <a:normAutofit/>
          </a:bodyPr>
          <a:p>
            <a:endParaRPr b="0" lang="en-GB" sz="3200" spc="-1" strike="noStrike">
              <a:latin typeface="Arial"/>
            </a:endParaRPr>
          </a:p>
        </p:txBody>
      </p:sp>
      <p:sp>
        <p:nvSpPr>
          <p:cNvPr id="120" name="PlaceHolder 3"/>
          <p:cNvSpPr>
            <a:spLocks noGrp="1"/>
          </p:cNvSpPr>
          <p:nvPr>
            <p:ph type="body"/>
          </p:nvPr>
        </p:nvSpPr>
        <p:spPr>
          <a:xfrm>
            <a:off x="3571200" y="1326600"/>
            <a:ext cx="2920680" cy="1568160"/>
          </a:xfrm>
          <a:prstGeom prst="rect">
            <a:avLst/>
          </a:prstGeom>
        </p:spPr>
        <p:txBody>
          <a:bodyPr lIns="0" rIns="0" tIns="0" bIns="0">
            <a:normAutofit/>
          </a:bodyPr>
          <a:p>
            <a:endParaRPr b="0" lang="en-GB" sz="3200" spc="-1" strike="noStrike">
              <a:latin typeface="Arial"/>
            </a:endParaRPr>
          </a:p>
        </p:txBody>
      </p:sp>
      <p:sp>
        <p:nvSpPr>
          <p:cNvPr id="121" name="PlaceHolder 4"/>
          <p:cNvSpPr>
            <a:spLocks noGrp="1"/>
          </p:cNvSpPr>
          <p:nvPr>
            <p:ph type="body"/>
          </p:nvPr>
        </p:nvSpPr>
        <p:spPr>
          <a:xfrm>
            <a:off x="6638040" y="1326600"/>
            <a:ext cx="2920680" cy="1568160"/>
          </a:xfrm>
          <a:prstGeom prst="rect">
            <a:avLst/>
          </a:prstGeom>
        </p:spPr>
        <p:txBody>
          <a:bodyPr lIns="0" rIns="0" tIns="0" bIns="0">
            <a:normAutofit/>
          </a:bodyPr>
          <a:p>
            <a:endParaRPr b="0" lang="en-GB" sz="3200" spc="-1" strike="noStrike">
              <a:latin typeface="Arial"/>
            </a:endParaRPr>
          </a:p>
        </p:txBody>
      </p:sp>
      <p:sp>
        <p:nvSpPr>
          <p:cNvPr id="122" name="PlaceHolder 5"/>
          <p:cNvSpPr>
            <a:spLocks noGrp="1"/>
          </p:cNvSpPr>
          <p:nvPr>
            <p:ph type="body"/>
          </p:nvPr>
        </p:nvSpPr>
        <p:spPr>
          <a:xfrm>
            <a:off x="504000" y="3044160"/>
            <a:ext cx="2920680" cy="1568160"/>
          </a:xfrm>
          <a:prstGeom prst="rect">
            <a:avLst/>
          </a:prstGeom>
        </p:spPr>
        <p:txBody>
          <a:bodyPr lIns="0" rIns="0" tIns="0" bIns="0">
            <a:normAutofit/>
          </a:bodyPr>
          <a:p>
            <a:endParaRPr b="0" lang="en-GB" sz="3200" spc="-1" strike="noStrike">
              <a:latin typeface="Arial"/>
            </a:endParaRPr>
          </a:p>
        </p:txBody>
      </p:sp>
      <p:sp>
        <p:nvSpPr>
          <p:cNvPr id="123" name="PlaceHolder 6"/>
          <p:cNvSpPr>
            <a:spLocks noGrp="1"/>
          </p:cNvSpPr>
          <p:nvPr>
            <p:ph type="body"/>
          </p:nvPr>
        </p:nvSpPr>
        <p:spPr>
          <a:xfrm>
            <a:off x="3571200" y="3044160"/>
            <a:ext cx="2920680" cy="1568160"/>
          </a:xfrm>
          <a:prstGeom prst="rect">
            <a:avLst/>
          </a:prstGeom>
        </p:spPr>
        <p:txBody>
          <a:bodyPr lIns="0" rIns="0" tIns="0" bIns="0">
            <a:normAutofit/>
          </a:bodyPr>
          <a:p>
            <a:endParaRPr b="0" lang="en-GB" sz="3200" spc="-1" strike="noStrike">
              <a:latin typeface="Arial"/>
            </a:endParaRPr>
          </a:p>
        </p:txBody>
      </p:sp>
      <p:sp>
        <p:nvSpPr>
          <p:cNvPr id="124" name="PlaceHolder 7"/>
          <p:cNvSpPr>
            <a:spLocks noGrp="1"/>
          </p:cNvSpPr>
          <p:nvPr>
            <p:ph type="body"/>
          </p:nvPr>
        </p:nvSpPr>
        <p:spPr>
          <a:xfrm>
            <a:off x="6638040" y="3044160"/>
            <a:ext cx="292068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30"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131" name="PlaceHolder 2"/>
          <p:cNvSpPr>
            <a:spLocks noGrp="1"/>
          </p:cNvSpPr>
          <p:nvPr>
            <p:ph type="subTitle"/>
          </p:nvPr>
        </p:nvSpPr>
        <p:spPr>
          <a:xfrm>
            <a:off x="504000" y="1326600"/>
            <a:ext cx="9071640" cy="328824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32"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133" name="PlaceHolder 2"/>
          <p:cNvSpPr>
            <a:spLocks noGrp="1"/>
          </p:cNvSpPr>
          <p:nvPr>
            <p:ph type="body"/>
          </p:nvPr>
        </p:nvSpPr>
        <p:spPr>
          <a:xfrm>
            <a:off x="504000" y="1326600"/>
            <a:ext cx="9071640" cy="3288240"/>
          </a:xfrm>
          <a:prstGeom prst="rect">
            <a:avLst/>
          </a:prstGeom>
        </p:spPr>
        <p:txBody>
          <a:bodyPr lIns="0" rIns="0" tIns="0" bIns="0">
            <a:normAutofit/>
          </a:bodyPr>
          <a:p>
            <a:endParaRPr b="0" lang="en-GB" sz="3200" spc="-1" strike="noStrike">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4"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135" name="PlaceHolder 2"/>
          <p:cNvSpPr>
            <a:spLocks noGrp="1"/>
          </p:cNvSpPr>
          <p:nvPr>
            <p:ph type="body"/>
          </p:nvPr>
        </p:nvSpPr>
        <p:spPr>
          <a:xfrm>
            <a:off x="504000" y="1326600"/>
            <a:ext cx="4426920" cy="3288240"/>
          </a:xfrm>
          <a:prstGeom prst="rect">
            <a:avLst/>
          </a:prstGeom>
        </p:spPr>
        <p:txBody>
          <a:bodyPr lIns="0" rIns="0" tIns="0" bIns="0">
            <a:normAutofit/>
          </a:bodyPr>
          <a:p>
            <a:endParaRPr b="0" lang="en-GB" sz="3200" spc="-1" strike="noStrike">
              <a:latin typeface="Arial"/>
            </a:endParaRPr>
          </a:p>
        </p:txBody>
      </p:sp>
      <p:sp>
        <p:nvSpPr>
          <p:cNvPr id="136" name="PlaceHolder 3"/>
          <p:cNvSpPr>
            <a:spLocks noGrp="1"/>
          </p:cNvSpPr>
          <p:nvPr>
            <p:ph type="body"/>
          </p:nvPr>
        </p:nvSpPr>
        <p:spPr>
          <a:xfrm>
            <a:off x="5152680" y="1326600"/>
            <a:ext cx="4426920" cy="3288240"/>
          </a:xfrm>
          <a:prstGeom prst="rect">
            <a:avLst/>
          </a:prstGeom>
        </p:spPr>
        <p:txBody>
          <a:bodyPr lIns="0" rIns="0" tIns="0" bIns="0">
            <a:normAutofit/>
          </a:bodyPr>
          <a:p>
            <a:endParaRPr b="0" lang="en-GB" sz="3200" spc="-1" strike="noStrike">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7"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8" name="PlaceHolder 1"/>
          <p:cNvSpPr>
            <a:spLocks noGrp="1"/>
          </p:cNvSpPr>
          <p:nvPr>
            <p:ph type="subTitle"/>
          </p:nvPr>
        </p:nvSpPr>
        <p:spPr>
          <a:xfrm>
            <a:off x="504000" y="226080"/>
            <a:ext cx="9071640" cy="438840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39"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140"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141" name="PlaceHolder 3"/>
          <p:cNvSpPr>
            <a:spLocks noGrp="1"/>
          </p:cNvSpPr>
          <p:nvPr>
            <p:ph type="body"/>
          </p:nvPr>
        </p:nvSpPr>
        <p:spPr>
          <a:xfrm>
            <a:off x="5152680" y="1326600"/>
            <a:ext cx="4426920" cy="3288240"/>
          </a:xfrm>
          <a:prstGeom prst="rect">
            <a:avLst/>
          </a:prstGeom>
        </p:spPr>
        <p:txBody>
          <a:bodyPr lIns="0" rIns="0" tIns="0" bIns="0">
            <a:normAutofit/>
          </a:bodyPr>
          <a:p>
            <a:endParaRPr b="0" lang="en-GB" sz="3200" spc="-1" strike="noStrike">
              <a:latin typeface="Arial"/>
            </a:endParaRPr>
          </a:p>
        </p:txBody>
      </p:sp>
      <p:sp>
        <p:nvSpPr>
          <p:cNvPr id="142" name="PlaceHolder 4"/>
          <p:cNvSpPr>
            <a:spLocks noGrp="1"/>
          </p:cNvSpPr>
          <p:nvPr>
            <p:ph type="body"/>
          </p:nvPr>
        </p:nvSpPr>
        <p:spPr>
          <a:xfrm>
            <a:off x="50400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43"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144" name="PlaceHolder 2"/>
          <p:cNvSpPr>
            <a:spLocks noGrp="1"/>
          </p:cNvSpPr>
          <p:nvPr>
            <p:ph type="body"/>
          </p:nvPr>
        </p:nvSpPr>
        <p:spPr>
          <a:xfrm>
            <a:off x="504000" y="1326600"/>
            <a:ext cx="4426920" cy="3288240"/>
          </a:xfrm>
          <a:prstGeom prst="rect">
            <a:avLst/>
          </a:prstGeom>
        </p:spPr>
        <p:txBody>
          <a:bodyPr lIns="0" rIns="0" tIns="0" bIns="0">
            <a:normAutofit/>
          </a:bodyPr>
          <a:p>
            <a:endParaRPr b="0" lang="en-GB" sz="3200" spc="-1" strike="noStrike">
              <a:latin typeface="Arial"/>
            </a:endParaRPr>
          </a:p>
        </p:txBody>
      </p:sp>
      <p:sp>
        <p:nvSpPr>
          <p:cNvPr id="145"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146" name="PlaceHolder 4"/>
          <p:cNvSpPr>
            <a:spLocks noGrp="1"/>
          </p:cNvSpPr>
          <p:nvPr>
            <p:ph type="body"/>
          </p:nvPr>
        </p:nvSpPr>
        <p:spPr>
          <a:xfrm>
            <a:off x="515268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47"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148"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149"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150" name="PlaceHolder 4"/>
          <p:cNvSpPr>
            <a:spLocks noGrp="1"/>
          </p:cNvSpPr>
          <p:nvPr>
            <p:ph type="body"/>
          </p:nvPr>
        </p:nvSpPr>
        <p:spPr>
          <a:xfrm>
            <a:off x="504000" y="3044160"/>
            <a:ext cx="907164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51"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152" name="PlaceHolder 2"/>
          <p:cNvSpPr>
            <a:spLocks noGrp="1"/>
          </p:cNvSpPr>
          <p:nvPr>
            <p:ph type="body"/>
          </p:nvPr>
        </p:nvSpPr>
        <p:spPr>
          <a:xfrm>
            <a:off x="504000" y="1326600"/>
            <a:ext cx="9071640" cy="1568160"/>
          </a:xfrm>
          <a:prstGeom prst="rect">
            <a:avLst/>
          </a:prstGeom>
        </p:spPr>
        <p:txBody>
          <a:bodyPr lIns="0" rIns="0" tIns="0" bIns="0">
            <a:normAutofit/>
          </a:bodyPr>
          <a:p>
            <a:endParaRPr b="0" lang="en-GB" sz="3200" spc="-1" strike="noStrike">
              <a:latin typeface="Arial"/>
            </a:endParaRPr>
          </a:p>
        </p:txBody>
      </p:sp>
      <p:sp>
        <p:nvSpPr>
          <p:cNvPr id="153" name="PlaceHolder 3"/>
          <p:cNvSpPr>
            <a:spLocks noGrp="1"/>
          </p:cNvSpPr>
          <p:nvPr>
            <p:ph type="body"/>
          </p:nvPr>
        </p:nvSpPr>
        <p:spPr>
          <a:xfrm>
            <a:off x="504000" y="3044160"/>
            <a:ext cx="907164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54"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155"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156"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157" name="PlaceHolder 4"/>
          <p:cNvSpPr>
            <a:spLocks noGrp="1"/>
          </p:cNvSpPr>
          <p:nvPr>
            <p:ph type="body"/>
          </p:nvPr>
        </p:nvSpPr>
        <p:spPr>
          <a:xfrm>
            <a:off x="504000" y="3044160"/>
            <a:ext cx="4426920" cy="1568160"/>
          </a:xfrm>
          <a:prstGeom prst="rect">
            <a:avLst/>
          </a:prstGeom>
        </p:spPr>
        <p:txBody>
          <a:bodyPr lIns="0" rIns="0" tIns="0" bIns="0">
            <a:normAutofit/>
          </a:bodyPr>
          <a:p>
            <a:endParaRPr b="0" lang="en-GB" sz="3200" spc="-1" strike="noStrike">
              <a:latin typeface="Arial"/>
            </a:endParaRPr>
          </a:p>
        </p:txBody>
      </p:sp>
      <p:sp>
        <p:nvSpPr>
          <p:cNvPr id="158" name="PlaceHolder 5"/>
          <p:cNvSpPr>
            <a:spLocks noGrp="1"/>
          </p:cNvSpPr>
          <p:nvPr>
            <p:ph type="body"/>
          </p:nvPr>
        </p:nvSpPr>
        <p:spPr>
          <a:xfrm>
            <a:off x="515268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59"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160" name="PlaceHolder 2"/>
          <p:cNvSpPr>
            <a:spLocks noGrp="1"/>
          </p:cNvSpPr>
          <p:nvPr>
            <p:ph type="body"/>
          </p:nvPr>
        </p:nvSpPr>
        <p:spPr>
          <a:xfrm>
            <a:off x="504000" y="1326600"/>
            <a:ext cx="2920680" cy="1568160"/>
          </a:xfrm>
          <a:prstGeom prst="rect">
            <a:avLst/>
          </a:prstGeom>
        </p:spPr>
        <p:txBody>
          <a:bodyPr lIns="0" rIns="0" tIns="0" bIns="0">
            <a:normAutofit/>
          </a:bodyPr>
          <a:p>
            <a:endParaRPr b="0" lang="en-GB" sz="3200" spc="-1" strike="noStrike">
              <a:latin typeface="Arial"/>
            </a:endParaRPr>
          </a:p>
        </p:txBody>
      </p:sp>
      <p:sp>
        <p:nvSpPr>
          <p:cNvPr id="161" name="PlaceHolder 3"/>
          <p:cNvSpPr>
            <a:spLocks noGrp="1"/>
          </p:cNvSpPr>
          <p:nvPr>
            <p:ph type="body"/>
          </p:nvPr>
        </p:nvSpPr>
        <p:spPr>
          <a:xfrm>
            <a:off x="3571200" y="1326600"/>
            <a:ext cx="2920680" cy="1568160"/>
          </a:xfrm>
          <a:prstGeom prst="rect">
            <a:avLst/>
          </a:prstGeom>
        </p:spPr>
        <p:txBody>
          <a:bodyPr lIns="0" rIns="0" tIns="0" bIns="0">
            <a:normAutofit/>
          </a:bodyPr>
          <a:p>
            <a:endParaRPr b="0" lang="en-GB" sz="3200" spc="-1" strike="noStrike">
              <a:latin typeface="Arial"/>
            </a:endParaRPr>
          </a:p>
        </p:txBody>
      </p:sp>
      <p:sp>
        <p:nvSpPr>
          <p:cNvPr id="162" name="PlaceHolder 4"/>
          <p:cNvSpPr>
            <a:spLocks noGrp="1"/>
          </p:cNvSpPr>
          <p:nvPr>
            <p:ph type="body"/>
          </p:nvPr>
        </p:nvSpPr>
        <p:spPr>
          <a:xfrm>
            <a:off x="6638040" y="1326600"/>
            <a:ext cx="2920680" cy="1568160"/>
          </a:xfrm>
          <a:prstGeom prst="rect">
            <a:avLst/>
          </a:prstGeom>
        </p:spPr>
        <p:txBody>
          <a:bodyPr lIns="0" rIns="0" tIns="0" bIns="0">
            <a:normAutofit/>
          </a:bodyPr>
          <a:p>
            <a:endParaRPr b="0" lang="en-GB" sz="3200" spc="-1" strike="noStrike">
              <a:latin typeface="Arial"/>
            </a:endParaRPr>
          </a:p>
        </p:txBody>
      </p:sp>
      <p:sp>
        <p:nvSpPr>
          <p:cNvPr id="163" name="PlaceHolder 5"/>
          <p:cNvSpPr>
            <a:spLocks noGrp="1"/>
          </p:cNvSpPr>
          <p:nvPr>
            <p:ph type="body"/>
          </p:nvPr>
        </p:nvSpPr>
        <p:spPr>
          <a:xfrm>
            <a:off x="504000" y="3044160"/>
            <a:ext cx="2920680" cy="1568160"/>
          </a:xfrm>
          <a:prstGeom prst="rect">
            <a:avLst/>
          </a:prstGeom>
        </p:spPr>
        <p:txBody>
          <a:bodyPr lIns="0" rIns="0" tIns="0" bIns="0">
            <a:normAutofit/>
          </a:bodyPr>
          <a:p>
            <a:endParaRPr b="0" lang="en-GB" sz="3200" spc="-1" strike="noStrike">
              <a:latin typeface="Arial"/>
            </a:endParaRPr>
          </a:p>
        </p:txBody>
      </p:sp>
      <p:sp>
        <p:nvSpPr>
          <p:cNvPr id="164" name="PlaceHolder 6"/>
          <p:cNvSpPr>
            <a:spLocks noGrp="1"/>
          </p:cNvSpPr>
          <p:nvPr>
            <p:ph type="body"/>
          </p:nvPr>
        </p:nvSpPr>
        <p:spPr>
          <a:xfrm>
            <a:off x="3571200" y="3044160"/>
            <a:ext cx="2920680" cy="1568160"/>
          </a:xfrm>
          <a:prstGeom prst="rect">
            <a:avLst/>
          </a:prstGeom>
        </p:spPr>
        <p:txBody>
          <a:bodyPr lIns="0" rIns="0" tIns="0" bIns="0">
            <a:normAutofit/>
          </a:bodyPr>
          <a:p>
            <a:endParaRPr b="0" lang="en-GB" sz="3200" spc="-1" strike="noStrike">
              <a:latin typeface="Arial"/>
            </a:endParaRPr>
          </a:p>
        </p:txBody>
      </p:sp>
      <p:sp>
        <p:nvSpPr>
          <p:cNvPr id="165" name="PlaceHolder 7"/>
          <p:cNvSpPr>
            <a:spLocks noGrp="1"/>
          </p:cNvSpPr>
          <p:nvPr>
            <p:ph type="body"/>
          </p:nvPr>
        </p:nvSpPr>
        <p:spPr>
          <a:xfrm>
            <a:off x="6638040" y="3044160"/>
            <a:ext cx="292068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71"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172" name="PlaceHolder 2"/>
          <p:cNvSpPr>
            <a:spLocks noGrp="1"/>
          </p:cNvSpPr>
          <p:nvPr>
            <p:ph type="subTitle"/>
          </p:nvPr>
        </p:nvSpPr>
        <p:spPr>
          <a:xfrm>
            <a:off x="504000" y="1326600"/>
            <a:ext cx="9071640" cy="328824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73"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174" name="PlaceHolder 2"/>
          <p:cNvSpPr>
            <a:spLocks noGrp="1"/>
          </p:cNvSpPr>
          <p:nvPr>
            <p:ph type="body"/>
          </p:nvPr>
        </p:nvSpPr>
        <p:spPr>
          <a:xfrm>
            <a:off x="504000" y="1326600"/>
            <a:ext cx="9071640" cy="3288240"/>
          </a:xfrm>
          <a:prstGeom prst="rect">
            <a:avLst/>
          </a:prstGeom>
        </p:spPr>
        <p:txBody>
          <a:bodyPr lIns="0" rIns="0" tIns="0" bIns="0">
            <a:normAutofit/>
          </a:bodyPr>
          <a:p>
            <a:endParaRPr b="0" lang="en-GB" sz="3200" spc="-1" strike="noStrike">
              <a:latin typeface="Arial"/>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75"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176" name="PlaceHolder 2"/>
          <p:cNvSpPr>
            <a:spLocks noGrp="1"/>
          </p:cNvSpPr>
          <p:nvPr>
            <p:ph type="body"/>
          </p:nvPr>
        </p:nvSpPr>
        <p:spPr>
          <a:xfrm>
            <a:off x="504000" y="1326600"/>
            <a:ext cx="4426920" cy="3288240"/>
          </a:xfrm>
          <a:prstGeom prst="rect">
            <a:avLst/>
          </a:prstGeom>
        </p:spPr>
        <p:txBody>
          <a:bodyPr lIns="0" rIns="0" tIns="0" bIns="0">
            <a:normAutofit/>
          </a:bodyPr>
          <a:p>
            <a:endParaRPr b="0" lang="en-GB" sz="3200" spc="-1" strike="noStrike">
              <a:latin typeface="Arial"/>
            </a:endParaRPr>
          </a:p>
        </p:txBody>
      </p:sp>
      <p:sp>
        <p:nvSpPr>
          <p:cNvPr id="177" name="PlaceHolder 3"/>
          <p:cNvSpPr>
            <a:spLocks noGrp="1"/>
          </p:cNvSpPr>
          <p:nvPr>
            <p:ph type="body"/>
          </p:nvPr>
        </p:nvSpPr>
        <p:spPr>
          <a:xfrm>
            <a:off x="5152680" y="1326600"/>
            <a:ext cx="4426920" cy="3288240"/>
          </a:xfrm>
          <a:prstGeom prst="rect">
            <a:avLst/>
          </a:prstGeom>
        </p:spPr>
        <p:txBody>
          <a:bodyPr lIns="0" rIns="0" tIns="0" bIns="0">
            <a:normAutofit/>
          </a:bodyPr>
          <a:p>
            <a:endParaRPr b="0" lang="en-GB" sz="3200" spc="-1" strike="noStrike">
              <a:latin typeface="Arial"/>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78"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79" name="PlaceHolder 1"/>
          <p:cNvSpPr>
            <a:spLocks noGrp="1"/>
          </p:cNvSpPr>
          <p:nvPr>
            <p:ph type="subTitle"/>
          </p:nvPr>
        </p:nvSpPr>
        <p:spPr>
          <a:xfrm>
            <a:off x="504000" y="226080"/>
            <a:ext cx="9071640" cy="438840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80"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181"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182" name="PlaceHolder 3"/>
          <p:cNvSpPr>
            <a:spLocks noGrp="1"/>
          </p:cNvSpPr>
          <p:nvPr>
            <p:ph type="body"/>
          </p:nvPr>
        </p:nvSpPr>
        <p:spPr>
          <a:xfrm>
            <a:off x="5152680" y="1326600"/>
            <a:ext cx="4426920" cy="3288240"/>
          </a:xfrm>
          <a:prstGeom prst="rect">
            <a:avLst/>
          </a:prstGeom>
        </p:spPr>
        <p:txBody>
          <a:bodyPr lIns="0" rIns="0" tIns="0" bIns="0">
            <a:normAutofit/>
          </a:bodyPr>
          <a:p>
            <a:endParaRPr b="0" lang="en-GB" sz="3200" spc="-1" strike="noStrike">
              <a:latin typeface="Arial"/>
            </a:endParaRPr>
          </a:p>
        </p:txBody>
      </p:sp>
      <p:sp>
        <p:nvSpPr>
          <p:cNvPr id="183" name="PlaceHolder 4"/>
          <p:cNvSpPr>
            <a:spLocks noGrp="1"/>
          </p:cNvSpPr>
          <p:nvPr>
            <p:ph type="body"/>
          </p:nvPr>
        </p:nvSpPr>
        <p:spPr>
          <a:xfrm>
            <a:off x="50400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4"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185" name="PlaceHolder 2"/>
          <p:cNvSpPr>
            <a:spLocks noGrp="1"/>
          </p:cNvSpPr>
          <p:nvPr>
            <p:ph type="body"/>
          </p:nvPr>
        </p:nvSpPr>
        <p:spPr>
          <a:xfrm>
            <a:off x="504000" y="1326600"/>
            <a:ext cx="4426920" cy="3288240"/>
          </a:xfrm>
          <a:prstGeom prst="rect">
            <a:avLst/>
          </a:prstGeom>
        </p:spPr>
        <p:txBody>
          <a:bodyPr lIns="0" rIns="0" tIns="0" bIns="0">
            <a:normAutofit/>
          </a:bodyPr>
          <a:p>
            <a:endParaRPr b="0" lang="en-GB" sz="3200" spc="-1" strike="noStrike">
              <a:latin typeface="Arial"/>
            </a:endParaRPr>
          </a:p>
        </p:txBody>
      </p:sp>
      <p:sp>
        <p:nvSpPr>
          <p:cNvPr id="186"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187" name="PlaceHolder 4"/>
          <p:cNvSpPr>
            <a:spLocks noGrp="1"/>
          </p:cNvSpPr>
          <p:nvPr>
            <p:ph type="body"/>
          </p:nvPr>
        </p:nvSpPr>
        <p:spPr>
          <a:xfrm>
            <a:off x="515268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88"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189"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190"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191" name="PlaceHolder 4"/>
          <p:cNvSpPr>
            <a:spLocks noGrp="1"/>
          </p:cNvSpPr>
          <p:nvPr>
            <p:ph type="body"/>
          </p:nvPr>
        </p:nvSpPr>
        <p:spPr>
          <a:xfrm>
            <a:off x="504000" y="3044160"/>
            <a:ext cx="907164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92"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193" name="PlaceHolder 2"/>
          <p:cNvSpPr>
            <a:spLocks noGrp="1"/>
          </p:cNvSpPr>
          <p:nvPr>
            <p:ph type="body"/>
          </p:nvPr>
        </p:nvSpPr>
        <p:spPr>
          <a:xfrm>
            <a:off x="504000" y="1326600"/>
            <a:ext cx="9071640" cy="1568160"/>
          </a:xfrm>
          <a:prstGeom prst="rect">
            <a:avLst/>
          </a:prstGeom>
        </p:spPr>
        <p:txBody>
          <a:bodyPr lIns="0" rIns="0" tIns="0" bIns="0">
            <a:normAutofit/>
          </a:bodyPr>
          <a:p>
            <a:endParaRPr b="0" lang="en-GB" sz="3200" spc="-1" strike="noStrike">
              <a:latin typeface="Arial"/>
            </a:endParaRPr>
          </a:p>
        </p:txBody>
      </p:sp>
      <p:sp>
        <p:nvSpPr>
          <p:cNvPr id="194" name="PlaceHolder 3"/>
          <p:cNvSpPr>
            <a:spLocks noGrp="1"/>
          </p:cNvSpPr>
          <p:nvPr>
            <p:ph type="body"/>
          </p:nvPr>
        </p:nvSpPr>
        <p:spPr>
          <a:xfrm>
            <a:off x="504000" y="3044160"/>
            <a:ext cx="907164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95"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196"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197"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198" name="PlaceHolder 4"/>
          <p:cNvSpPr>
            <a:spLocks noGrp="1"/>
          </p:cNvSpPr>
          <p:nvPr>
            <p:ph type="body"/>
          </p:nvPr>
        </p:nvSpPr>
        <p:spPr>
          <a:xfrm>
            <a:off x="504000" y="3044160"/>
            <a:ext cx="4426920" cy="1568160"/>
          </a:xfrm>
          <a:prstGeom prst="rect">
            <a:avLst/>
          </a:prstGeom>
        </p:spPr>
        <p:txBody>
          <a:bodyPr lIns="0" rIns="0" tIns="0" bIns="0">
            <a:normAutofit/>
          </a:bodyPr>
          <a:p>
            <a:endParaRPr b="0" lang="en-GB" sz="3200" spc="-1" strike="noStrike">
              <a:latin typeface="Arial"/>
            </a:endParaRPr>
          </a:p>
        </p:txBody>
      </p:sp>
      <p:sp>
        <p:nvSpPr>
          <p:cNvPr id="199" name="PlaceHolder 5"/>
          <p:cNvSpPr>
            <a:spLocks noGrp="1"/>
          </p:cNvSpPr>
          <p:nvPr>
            <p:ph type="body"/>
          </p:nvPr>
        </p:nvSpPr>
        <p:spPr>
          <a:xfrm>
            <a:off x="515268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00"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201" name="PlaceHolder 2"/>
          <p:cNvSpPr>
            <a:spLocks noGrp="1"/>
          </p:cNvSpPr>
          <p:nvPr>
            <p:ph type="body"/>
          </p:nvPr>
        </p:nvSpPr>
        <p:spPr>
          <a:xfrm>
            <a:off x="504000" y="1326600"/>
            <a:ext cx="2920680" cy="1568160"/>
          </a:xfrm>
          <a:prstGeom prst="rect">
            <a:avLst/>
          </a:prstGeom>
        </p:spPr>
        <p:txBody>
          <a:bodyPr lIns="0" rIns="0" tIns="0" bIns="0">
            <a:normAutofit/>
          </a:bodyPr>
          <a:p>
            <a:endParaRPr b="0" lang="en-GB" sz="3200" spc="-1" strike="noStrike">
              <a:latin typeface="Arial"/>
            </a:endParaRPr>
          </a:p>
        </p:txBody>
      </p:sp>
      <p:sp>
        <p:nvSpPr>
          <p:cNvPr id="202" name="PlaceHolder 3"/>
          <p:cNvSpPr>
            <a:spLocks noGrp="1"/>
          </p:cNvSpPr>
          <p:nvPr>
            <p:ph type="body"/>
          </p:nvPr>
        </p:nvSpPr>
        <p:spPr>
          <a:xfrm>
            <a:off x="3571200" y="1326600"/>
            <a:ext cx="2920680" cy="1568160"/>
          </a:xfrm>
          <a:prstGeom prst="rect">
            <a:avLst/>
          </a:prstGeom>
        </p:spPr>
        <p:txBody>
          <a:bodyPr lIns="0" rIns="0" tIns="0" bIns="0">
            <a:normAutofit/>
          </a:bodyPr>
          <a:p>
            <a:endParaRPr b="0" lang="en-GB" sz="3200" spc="-1" strike="noStrike">
              <a:latin typeface="Arial"/>
            </a:endParaRPr>
          </a:p>
        </p:txBody>
      </p:sp>
      <p:sp>
        <p:nvSpPr>
          <p:cNvPr id="203" name="PlaceHolder 4"/>
          <p:cNvSpPr>
            <a:spLocks noGrp="1"/>
          </p:cNvSpPr>
          <p:nvPr>
            <p:ph type="body"/>
          </p:nvPr>
        </p:nvSpPr>
        <p:spPr>
          <a:xfrm>
            <a:off x="6638040" y="1326600"/>
            <a:ext cx="2920680" cy="1568160"/>
          </a:xfrm>
          <a:prstGeom prst="rect">
            <a:avLst/>
          </a:prstGeom>
        </p:spPr>
        <p:txBody>
          <a:bodyPr lIns="0" rIns="0" tIns="0" bIns="0">
            <a:normAutofit/>
          </a:bodyPr>
          <a:p>
            <a:endParaRPr b="0" lang="en-GB" sz="3200" spc="-1" strike="noStrike">
              <a:latin typeface="Arial"/>
            </a:endParaRPr>
          </a:p>
        </p:txBody>
      </p:sp>
      <p:sp>
        <p:nvSpPr>
          <p:cNvPr id="204" name="PlaceHolder 5"/>
          <p:cNvSpPr>
            <a:spLocks noGrp="1"/>
          </p:cNvSpPr>
          <p:nvPr>
            <p:ph type="body"/>
          </p:nvPr>
        </p:nvSpPr>
        <p:spPr>
          <a:xfrm>
            <a:off x="504000" y="3044160"/>
            <a:ext cx="2920680" cy="1568160"/>
          </a:xfrm>
          <a:prstGeom prst="rect">
            <a:avLst/>
          </a:prstGeom>
        </p:spPr>
        <p:txBody>
          <a:bodyPr lIns="0" rIns="0" tIns="0" bIns="0">
            <a:normAutofit/>
          </a:bodyPr>
          <a:p>
            <a:endParaRPr b="0" lang="en-GB" sz="3200" spc="-1" strike="noStrike">
              <a:latin typeface="Arial"/>
            </a:endParaRPr>
          </a:p>
        </p:txBody>
      </p:sp>
      <p:sp>
        <p:nvSpPr>
          <p:cNvPr id="205" name="PlaceHolder 6"/>
          <p:cNvSpPr>
            <a:spLocks noGrp="1"/>
          </p:cNvSpPr>
          <p:nvPr>
            <p:ph type="body"/>
          </p:nvPr>
        </p:nvSpPr>
        <p:spPr>
          <a:xfrm>
            <a:off x="3571200" y="3044160"/>
            <a:ext cx="2920680" cy="1568160"/>
          </a:xfrm>
          <a:prstGeom prst="rect">
            <a:avLst/>
          </a:prstGeom>
        </p:spPr>
        <p:txBody>
          <a:bodyPr lIns="0" rIns="0" tIns="0" bIns="0">
            <a:normAutofit/>
          </a:bodyPr>
          <a:p>
            <a:endParaRPr b="0" lang="en-GB" sz="3200" spc="-1" strike="noStrike">
              <a:latin typeface="Arial"/>
            </a:endParaRPr>
          </a:p>
        </p:txBody>
      </p:sp>
      <p:sp>
        <p:nvSpPr>
          <p:cNvPr id="206" name="PlaceHolder 7"/>
          <p:cNvSpPr>
            <a:spLocks noGrp="1"/>
          </p:cNvSpPr>
          <p:nvPr>
            <p:ph type="body"/>
          </p:nvPr>
        </p:nvSpPr>
        <p:spPr>
          <a:xfrm>
            <a:off x="6638040" y="3044160"/>
            <a:ext cx="292068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13"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214" name="PlaceHolder 2"/>
          <p:cNvSpPr>
            <a:spLocks noGrp="1"/>
          </p:cNvSpPr>
          <p:nvPr>
            <p:ph type="subTitle"/>
          </p:nvPr>
        </p:nvSpPr>
        <p:spPr>
          <a:xfrm>
            <a:off x="504000" y="1326600"/>
            <a:ext cx="9071640" cy="328824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15"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216" name="PlaceHolder 2"/>
          <p:cNvSpPr>
            <a:spLocks noGrp="1"/>
          </p:cNvSpPr>
          <p:nvPr>
            <p:ph type="body"/>
          </p:nvPr>
        </p:nvSpPr>
        <p:spPr>
          <a:xfrm>
            <a:off x="504000" y="1326600"/>
            <a:ext cx="9071640" cy="3288240"/>
          </a:xfrm>
          <a:prstGeom prst="rect">
            <a:avLst/>
          </a:prstGeom>
        </p:spPr>
        <p:txBody>
          <a:bodyPr lIns="0" rIns="0" tIns="0" bIns="0">
            <a:normAutofit/>
          </a:bodyPr>
          <a:p>
            <a:endParaRPr b="0" lang="en-GB" sz="3200" spc="-1" strike="noStrike">
              <a:latin typeface="Arial"/>
            </a:endParaRPr>
          </a:p>
        </p:txBody>
      </p:sp>
    </p:spTree>
  </p:cSld>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17"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218" name="PlaceHolder 2"/>
          <p:cNvSpPr>
            <a:spLocks noGrp="1"/>
          </p:cNvSpPr>
          <p:nvPr>
            <p:ph type="body"/>
          </p:nvPr>
        </p:nvSpPr>
        <p:spPr>
          <a:xfrm>
            <a:off x="504000" y="1326600"/>
            <a:ext cx="4426920" cy="3288240"/>
          </a:xfrm>
          <a:prstGeom prst="rect">
            <a:avLst/>
          </a:prstGeom>
        </p:spPr>
        <p:txBody>
          <a:bodyPr lIns="0" rIns="0" tIns="0" bIns="0">
            <a:normAutofit/>
          </a:bodyPr>
          <a:p>
            <a:endParaRPr b="0" lang="en-GB" sz="3200" spc="-1" strike="noStrike">
              <a:latin typeface="Arial"/>
            </a:endParaRPr>
          </a:p>
        </p:txBody>
      </p:sp>
      <p:sp>
        <p:nvSpPr>
          <p:cNvPr id="219" name="PlaceHolder 3"/>
          <p:cNvSpPr>
            <a:spLocks noGrp="1"/>
          </p:cNvSpPr>
          <p:nvPr>
            <p:ph type="body"/>
          </p:nvPr>
        </p:nvSpPr>
        <p:spPr>
          <a:xfrm>
            <a:off x="5152680" y="1326600"/>
            <a:ext cx="4426920" cy="3288240"/>
          </a:xfrm>
          <a:prstGeom prst="rect">
            <a:avLst/>
          </a:prstGeom>
        </p:spPr>
        <p:txBody>
          <a:bodyPr lIns="0" rIns="0" tIns="0" bIns="0">
            <a:normAutofit/>
          </a:bodyPr>
          <a:p>
            <a:endParaRPr b="0" lang="en-GB" sz="3200" spc="-1" strike="noStrike">
              <a:latin typeface="Arial"/>
            </a:endParaRPr>
          </a:p>
        </p:txBody>
      </p:sp>
    </p:spTree>
  </p:cSld>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20"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Tree>
  </p:cSld>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21" name="PlaceHolder 1"/>
          <p:cNvSpPr>
            <a:spLocks noGrp="1"/>
          </p:cNvSpPr>
          <p:nvPr>
            <p:ph type="subTitle"/>
          </p:nvPr>
        </p:nvSpPr>
        <p:spPr>
          <a:xfrm>
            <a:off x="504000" y="226080"/>
            <a:ext cx="9071640" cy="438840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22"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223"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224" name="PlaceHolder 3"/>
          <p:cNvSpPr>
            <a:spLocks noGrp="1"/>
          </p:cNvSpPr>
          <p:nvPr>
            <p:ph type="body"/>
          </p:nvPr>
        </p:nvSpPr>
        <p:spPr>
          <a:xfrm>
            <a:off x="5152680" y="1326600"/>
            <a:ext cx="4426920" cy="3288240"/>
          </a:xfrm>
          <a:prstGeom prst="rect">
            <a:avLst/>
          </a:prstGeom>
        </p:spPr>
        <p:txBody>
          <a:bodyPr lIns="0" rIns="0" tIns="0" bIns="0">
            <a:normAutofit/>
          </a:bodyPr>
          <a:p>
            <a:endParaRPr b="0" lang="en-GB" sz="3200" spc="-1" strike="noStrike">
              <a:latin typeface="Arial"/>
            </a:endParaRPr>
          </a:p>
        </p:txBody>
      </p:sp>
      <p:sp>
        <p:nvSpPr>
          <p:cNvPr id="225" name="PlaceHolder 4"/>
          <p:cNvSpPr>
            <a:spLocks noGrp="1"/>
          </p:cNvSpPr>
          <p:nvPr>
            <p:ph type="body"/>
          </p:nvPr>
        </p:nvSpPr>
        <p:spPr>
          <a:xfrm>
            <a:off x="50400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26"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227" name="PlaceHolder 2"/>
          <p:cNvSpPr>
            <a:spLocks noGrp="1"/>
          </p:cNvSpPr>
          <p:nvPr>
            <p:ph type="body"/>
          </p:nvPr>
        </p:nvSpPr>
        <p:spPr>
          <a:xfrm>
            <a:off x="504000" y="1326600"/>
            <a:ext cx="4426920" cy="3288240"/>
          </a:xfrm>
          <a:prstGeom prst="rect">
            <a:avLst/>
          </a:prstGeom>
        </p:spPr>
        <p:txBody>
          <a:bodyPr lIns="0" rIns="0" tIns="0" bIns="0">
            <a:normAutofit/>
          </a:bodyPr>
          <a:p>
            <a:endParaRPr b="0" lang="en-GB" sz="3200" spc="-1" strike="noStrike">
              <a:latin typeface="Arial"/>
            </a:endParaRPr>
          </a:p>
        </p:txBody>
      </p:sp>
      <p:sp>
        <p:nvSpPr>
          <p:cNvPr id="228"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229" name="PlaceHolder 4"/>
          <p:cNvSpPr>
            <a:spLocks noGrp="1"/>
          </p:cNvSpPr>
          <p:nvPr>
            <p:ph type="body"/>
          </p:nvPr>
        </p:nvSpPr>
        <p:spPr>
          <a:xfrm>
            <a:off x="515268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30"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231"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232"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233" name="PlaceHolder 4"/>
          <p:cNvSpPr>
            <a:spLocks noGrp="1"/>
          </p:cNvSpPr>
          <p:nvPr>
            <p:ph type="body"/>
          </p:nvPr>
        </p:nvSpPr>
        <p:spPr>
          <a:xfrm>
            <a:off x="504000" y="3044160"/>
            <a:ext cx="907164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4"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235" name="PlaceHolder 2"/>
          <p:cNvSpPr>
            <a:spLocks noGrp="1"/>
          </p:cNvSpPr>
          <p:nvPr>
            <p:ph type="body"/>
          </p:nvPr>
        </p:nvSpPr>
        <p:spPr>
          <a:xfrm>
            <a:off x="504000" y="1326600"/>
            <a:ext cx="9071640" cy="1568160"/>
          </a:xfrm>
          <a:prstGeom prst="rect">
            <a:avLst/>
          </a:prstGeom>
        </p:spPr>
        <p:txBody>
          <a:bodyPr lIns="0" rIns="0" tIns="0" bIns="0">
            <a:normAutofit/>
          </a:bodyPr>
          <a:p>
            <a:endParaRPr b="0" lang="en-GB" sz="3200" spc="-1" strike="noStrike">
              <a:latin typeface="Arial"/>
            </a:endParaRPr>
          </a:p>
        </p:txBody>
      </p:sp>
      <p:sp>
        <p:nvSpPr>
          <p:cNvPr id="236" name="PlaceHolder 3"/>
          <p:cNvSpPr>
            <a:spLocks noGrp="1"/>
          </p:cNvSpPr>
          <p:nvPr>
            <p:ph type="body"/>
          </p:nvPr>
        </p:nvSpPr>
        <p:spPr>
          <a:xfrm>
            <a:off x="504000" y="3044160"/>
            <a:ext cx="907164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37"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238"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239"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240" name="PlaceHolder 4"/>
          <p:cNvSpPr>
            <a:spLocks noGrp="1"/>
          </p:cNvSpPr>
          <p:nvPr>
            <p:ph type="body"/>
          </p:nvPr>
        </p:nvSpPr>
        <p:spPr>
          <a:xfrm>
            <a:off x="504000" y="3044160"/>
            <a:ext cx="4426920" cy="1568160"/>
          </a:xfrm>
          <a:prstGeom prst="rect">
            <a:avLst/>
          </a:prstGeom>
        </p:spPr>
        <p:txBody>
          <a:bodyPr lIns="0" rIns="0" tIns="0" bIns="0">
            <a:normAutofit/>
          </a:bodyPr>
          <a:p>
            <a:endParaRPr b="0" lang="en-GB" sz="3200" spc="-1" strike="noStrike">
              <a:latin typeface="Arial"/>
            </a:endParaRPr>
          </a:p>
        </p:txBody>
      </p:sp>
      <p:sp>
        <p:nvSpPr>
          <p:cNvPr id="241" name="PlaceHolder 5"/>
          <p:cNvSpPr>
            <a:spLocks noGrp="1"/>
          </p:cNvSpPr>
          <p:nvPr>
            <p:ph type="body"/>
          </p:nvPr>
        </p:nvSpPr>
        <p:spPr>
          <a:xfrm>
            <a:off x="515268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42"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243" name="PlaceHolder 2"/>
          <p:cNvSpPr>
            <a:spLocks noGrp="1"/>
          </p:cNvSpPr>
          <p:nvPr>
            <p:ph type="body"/>
          </p:nvPr>
        </p:nvSpPr>
        <p:spPr>
          <a:xfrm>
            <a:off x="504000" y="1326600"/>
            <a:ext cx="2920680" cy="1568160"/>
          </a:xfrm>
          <a:prstGeom prst="rect">
            <a:avLst/>
          </a:prstGeom>
        </p:spPr>
        <p:txBody>
          <a:bodyPr lIns="0" rIns="0" tIns="0" bIns="0">
            <a:normAutofit/>
          </a:bodyPr>
          <a:p>
            <a:endParaRPr b="0" lang="en-GB" sz="3200" spc="-1" strike="noStrike">
              <a:latin typeface="Arial"/>
            </a:endParaRPr>
          </a:p>
        </p:txBody>
      </p:sp>
      <p:sp>
        <p:nvSpPr>
          <p:cNvPr id="244" name="PlaceHolder 3"/>
          <p:cNvSpPr>
            <a:spLocks noGrp="1"/>
          </p:cNvSpPr>
          <p:nvPr>
            <p:ph type="body"/>
          </p:nvPr>
        </p:nvSpPr>
        <p:spPr>
          <a:xfrm>
            <a:off x="3571200" y="1326600"/>
            <a:ext cx="2920680" cy="1568160"/>
          </a:xfrm>
          <a:prstGeom prst="rect">
            <a:avLst/>
          </a:prstGeom>
        </p:spPr>
        <p:txBody>
          <a:bodyPr lIns="0" rIns="0" tIns="0" bIns="0">
            <a:normAutofit/>
          </a:bodyPr>
          <a:p>
            <a:endParaRPr b="0" lang="en-GB" sz="3200" spc="-1" strike="noStrike">
              <a:latin typeface="Arial"/>
            </a:endParaRPr>
          </a:p>
        </p:txBody>
      </p:sp>
      <p:sp>
        <p:nvSpPr>
          <p:cNvPr id="245" name="PlaceHolder 4"/>
          <p:cNvSpPr>
            <a:spLocks noGrp="1"/>
          </p:cNvSpPr>
          <p:nvPr>
            <p:ph type="body"/>
          </p:nvPr>
        </p:nvSpPr>
        <p:spPr>
          <a:xfrm>
            <a:off x="6638040" y="1326600"/>
            <a:ext cx="2920680" cy="1568160"/>
          </a:xfrm>
          <a:prstGeom prst="rect">
            <a:avLst/>
          </a:prstGeom>
        </p:spPr>
        <p:txBody>
          <a:bodyPr lIns="0" rIns="0" tIns="0" bIns="0">
            <a:normAutofit/>
          </a:bodyPr>
          <a:p>
            <a:endParaRPr b="0" lang="en-GB" sz="3200" spc="-1" strike="noStrike">
              <a:latin typeface="Arial"/>
            </a:endParaRPr>
          </a:p>
        </p:txBody>
      </p:sp>
      <p:sp>
        <p:nvSpPr>
          <p:cNvPr id="246" name="PlaceHolder 5"/>
          <p:cNvSpPr>
            <a:spLocks noGrp="1"/>
          </p:cNvSpPr>
          <p:nvPr>
            <p:ph type="body"/>
          </p:nvPr>
        </p:nvSpPr>
        <p:spPr>
          <a:xfrm>
            <a:off x="504000" y="3044160"/>
            <a:ext cx="2920680" cy="1568160"/>
          </a:xfrm>
          <a:prstGeom prst="rect">
            <a:avLst/>
          </a:prstGeom>
        </p:spPr>
        <p:txBody>
          <a:bodyPr lIns="0" rIns="0" tIns="0" bIns="0">
            <a:normAutofit/>
          </a:bodyPr>
          <a:p>
            <a:endParaRPr b="0" lang="en-GB" sz="3200" spc="-1" strike="noStrike">
              <a:latin typeface="Arial"/>
            </a:endParaRPr>
          </a:p>
        </p:txBody>
      </p:sp>
      <p:sp>
        <p:nvSpPr>
          <p:cNvPr id="247" name="PlaceHolder 6"/>
          <p:cNvSpPr>
            <a:spLocks noGrp="1"/>
          </p:cNvSpPr>
          <p:nvPr>
            <p:ph type="body"/>
          </p:nvPr>
        </p:nvSpPr>
        <p:spPr>
          <a:xfrm>
            <a:off x="3571200" y="3044160"/>
            <a:ext cx="2920680" cy="1568160"/>
          </a:xfrm>
          <a:prstGeom prst="rect">
            <a:avLst/>
          </a:prstGeom>
        </p:spPr>
        <p:txBody>
          <a:bodyPr lIns="0" rIns="0" tIns="0" bIns="0">
            <a:normAutofit/>
          </a:bodyPr>
          <a:p>
            <a:endParaRPr b="0" lang="en-GB" sz="3200" spc="-1" strike="noStrike">
              <a:latin typeface="Arial"/>
            </a:endParaRPr>
          </a:p>
        </p:txBody>
      </p:sp>
      <p:sp>
        <p:nvSpPr>
          <p:cNvPr id="248" name="PlaceHolder 7"/>
          <p:cNvSpPr>
            <a:spLocks noGrp="1"/>
          </p:cNvSpPr>
          <p:nvPr>
            <p:ph type="body"/>
          </p:nvPr>
        </p:nvSpPr>
        <p:spPr>
          <a:xfrm>
            <a:off x="6638040" y="3044160"/>
            <a:ext cx="292068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54"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255" name="PlaceHolder 2"/>
          <p:cNvSpPr>
            <a:spLocks noGrp="1"/>
          </p:cNvSpPr>
          <p:nvPr>
            <p:ph type="subTitle"/>
          </p:nvPr>
        </p:nvSpPr>
        <p:spPr>
          <a:xfrm>
            <a:off x="504000" y="1326600"/>
            <a:ext cx="9071640" cy="328824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56"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257" name="PlaceHolder 2"/>
          <p:cNvSpPr>
            <a:spLocks noGrp="1"/>
          </p:cNvSpPr>
          <p:nvPr>
            <p:ph type="body"/>
          </p:nvPr>
        </p:nvSpPr>
        <p:spPr>
          <a:xfrm>
            <a:off x="504000" y="1326600"/>
            <a:ext cx="9071640" cy="3288240"/>
          </a:xfrm>
          <a:prstGeom prst="rect">
            <a:avLst/>
          </a:prstGeom>
        </p:spPr>
        <p:txBody>
          <a:bodyPr lIns="0" rIns="0" tIns="0" bIns="0">
            <a:normAutofit/>
          </a:bodyPr>
          <a:p>
            <a:endParaRPr b="0" lang="en-GB" sz="3200" spc="-1" strike="noStrike">
              <a:latin typeface="Arial"/>
            </a:endParaRPr>
          </a:p>
        </p:txBody>
      </p:sp>
    </p:spTree>
  </p:cSld>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58"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259" name="PlaceHolder 2"/>
          <p:cNvSpPr>
            <a:spLocks noGrp="1"/>
          </p:cNvSpPr>
          <p:nvPr>
            <p:ph type="body"/>
          </p:nvPr>
        </p:nvSpPr>
        <p:spPr>
          <a:xfrm>
            <a:off x="504000" y="1326600"/>
            <a:ext cx="4426920" cy="3288240"/>
          </a:xfrm>
          <a:prstGeom prst="rect">
            <a:avLst/>
          </a:prstGeom>
        </p:spPr>
        <p:txBody>
          <a:bodyPr lIns="0" rIns="0" tIns="0" bIns="0">
            <a:normAutofit/>
          </a:bodyPr>
          <a:p>
            <a:endParaRPr b="0" lang="en-GB" sz="3200" spc="-1" strike="noStrike">
              <a:latin typeface="Arial"/>
            </a:endParaRPr>
          </a:p>
        </p:txBody>
      </p:sp>
      <p:sp>
        <p:nvSpPr>
          <p:cNvPr id="260" name="PlaceHolder 3"/>
          <p:cNvSpPr>
            <a:spLocks noGrp="1"/>
          </p:cNvSpPr>
          <p:nvPr>
            <p:ph type="body"/>
          </p:nvPr>
        </p:nvSpPr>
        <p:spPr>
          <a:xfrm>
            <a:off x="5152680" y="1326600"/>
            <a:ext cx="4426920" cy="3288240"/>
          </a:xfrm>
          <a:prstGeom prst="rect">
            <a:avLst/>
          </a:prstGeom>
        </p:spPr>
        <p:txBody>
          <a:bodyPr lIns="0" rIns="0" tIns="0" bIns="0">
            <a:normAutofit/>
          </a:bodyPr>
          <a:p>
            <a:endParaRPr b="0" lang="en-GB" sz="3200" spc="-1" strike="noStrike">
              <a:latin typeface="Arial"/>
            </a:endParaRPr>
          </a:p>
        </p:txBody>
      </p:sp>
    </p:spTree>
  </p:cSld>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61"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Tree>
  </p:cSld>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62" name="PlaceHolder 1"/>
          <p:cNvSpPr>
            <a:spLocks noGrp="1"/>
          </p:cNvSpPr>
          <p:nvPr>
            <p:ph type="subTitle"/>
          </p:nvPr>
        </p:nvSpPr>
        <p:spPr>
          <a:xfrm>
            <a:off x="504000" y="226080"/>
            <a:ext cx="9071640" cy="438840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63"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264"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265" name="PlaceHolder 3"/>
          <p:cNvSpPr>
            <a:spLocks noGrp="1"/>
          </p:cNvSpPr>
          <p:nvPr>
            <p:ph type="body"/>
          </p:nvPr>
        </p:nvSpPr>
        <p:spPr>
          <a:xfrm>
            <a:off x="5152680" y="1326600"/>
            <a:ext cx="4426920" cy="3288240"/>
          </a:xfrm>
          <a:prstGeom prst="rect">
            <a:avLst/>
          </a:prstGeom>
        </p:spPr>
        <p:txBody>
          <a:bodyPr lIns="0" rIns="0" tIns="0" bIns="0">
            <a:normAutofit/>
          </a:bodyPr>
          <a:p>
            <a:endParaRPr b="0" lang="en-GB" sz="3200" spc="-1" strike="noStrike">
              <a:latin typeface="Arial"/>
            </a:endParaRPr>
          </a:p>
        </p:txBody>
      </p:sp>
      <p:sp>
        <p:nvSpPr>
          <p:cNvPr id="266" name="PlaceHolder 4"/>
          <p:cNvSpPr>
            <a:spLocks noGrp="1"/>
          </p:cNvSpPr>
          <p:nvPr>
            <p:ph type="body"/>
          </p:nvPr>
        </p:nvSpPr>
        <p:spPr>
          <a:xfrm>
            <a:off x="50400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67"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268" name="PlaceHolder 2"/>
          <p:cNvSpPr>
            <a:spLocks noGrp="1"/>
          </p:cNvSpPr>
          <p:nvPr>
            <p:ph type="body"/>
          </p:nvPr>
        </p:nvSpPr>
        <p:spPr>
          <a:xfrm>
            <a:off x="504000" y="1326600"/>
            <a:ext cx="4426920" cy="3288240"/>
          </a:xfrm>
          <a:prstGeom prst="rect">
            <a:avLst/>
          </a:prstGeom>
        </p:spPr>
        <p:txBody>
          <a:bodyPr lIns="0" rIns="0" tIns="0" bIns="0">
            <a:normAutofit/>
          </a:bodyPr>
          <a:p>
            <a:endParaRPr b="0" lang="en-GB" sz="3200" spc="-1" strike="noStrike">
              <a:latin typeface="Arial"/>
            </a:endParaRPr>
          </a:p>
        </p:txBody>
      </p:sp>
      <p:sp>
        <p:nvSpPr>
          <p:cNvPr id="269"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270" name="PlaceHolder 4"/>
          <p:cNvSpPr>
            <a:spLocks noGrp="1"/>
          </p:cNvSpPr>
          <p:nvPr>
            <p:ph type="body"/>
          </p:nvPr>
        </p:nvSpPr>
        <p:spPr>
          <a:xfrm>
            <a:off x="515268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71"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272"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273"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274" name="PlaceHolder 4"/>
          <p:cNvSpPr>
            <a:spLocks noGrp="1"/>
          </p:cNvSpPr>
          <p:nvPr>
            <p:ph type="body"/>
          </p:nvPr>
        </p:nvSpPr>
        <p:spPr>
          <a:xfrm>
            <a:off x="504000" y="3044160"/>
            <a:ext cx="907164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75"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276" name="PlaceHolder 2"/>
          <p:cNvSpPr>
            <a:spLocks noGrp="1"/>
          </p:cNvSpPr>
          <p:nvPr>
            <p:ph type="body"/>
          </p:nvPr>
        </p:nvSpPr>
        <p:spPr>
          <a:xfrm>
            <a:off x="504000" y="1326600"/>
            <a:ext cx="9071640" cy="1568160"/>
          </a:xfrm>
          <a:prstGeom prst="rect">
            <a:avLst/>
          </a:prstGeom>
        </p:spPr>
        <p:txBody>
          <a:bodyPr lIns="0" rIns="0" tIns="0" bIns="0">
            <a:normAutofit/>
          </a:bodyPr>
          <a:p>
            <a:endParaRPr b="0" lang="en-GB" sz="3200" spc="-1" strike="noStrike">
              <a:latin typeface="Arial"/>
            </a:endParaRPr>
          </a:p>
        </p:txBody>
      </p:sp>
      <p:sp>
        <p:nvSpPr>
          <p:cNvPr id="277" name="PlaceHolder 3"/>
          <p:cNvSpPr>
            <a:spLocks noGrp="1"/>
          </p:cNvSpPr>
          <p:nvPr>
            <p:ph type="body"/>
          </p:nvPr>
        </p:nvSpPr>
        <p:spPr>
          <a:xfrm>
            <a:off x="504000" y="3044160"/>
            <a:ext cx="907164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78"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279"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280"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281" name="PlaceHolder 4"/>
          <p:cNvSpPr>
            <a:spLocks noGrp="1"/>
          </p:cNvSpPr>
          <p:nvPr>
            <p:ph type="body"/>
          </p:nvPr>
        </p:nvSpPr>
        <p:spPr>
          <a:xfrm>
            <a:off x="504000" y="3044160"/>
            <a:ext cx="4426920" cy="1568160"/>
          </a:xfrm>
          <a:prstGeom prst="rect">
            <a:avLst/>
          </a:prstGeom>
        </p:spPr>
        <p:txBody>
          <a:bodyPr lIns="0" rIns="0" tIns="0" bIns="0">
            <a:normAutofit/>
          </a:bodyPr>
          <a:p>
            <a:endParaRPr b="0" lang="en-GB" sz="3200" spc="-1" strike="noStrike">
              <a:latin typeface="Arial"/>
            </a:endParaRPr>
          </a:p>
        </p:txBody>
      </p:sp>
      <p:sp>
        <p:nvSpPr>
          <p:cNvPr id="282" name="PlaceHolder 5"/>
          <p:cNvSpPr>
            <a:spLocks noGrp="1"/>
          </p:cNvSpPr>
          <p:nvPr>
            <p:ph type="body"/>
          </p:nvPr>
        </p:nvSpPr>
        <p:spPr>
          <a:xfrm>
            <a:off x="515268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83"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Arial"/>
            </a:endParaRPr>
          </a:p>
        </p:txBody>
      </p:sp>
      <p:sp>
        <p:nvSpPr>
          <p:cNvPr id="284" name="PlaceHolder 2"/>
          <p:cNvSpPr>
            <a:spLocks noGrp="1"/>
          </p:cNvSpPr>
          <p:nvPr>
            <p:ph type="body"/>
          </p:nvPr>
        </p:nvSpPr>
        <p:spPr>
          <a:xfrm>
            <a:off x="504000" y="1326600"/>
            <a:ext cx="2920680" cy="1568160"/>
          </a:xfrm>
          <a:prstGeom prst="rect">
            <a:avLst/>
          </a:prstGeom>
        </p:spPr>
        <p:txBody>
          <a:bodyPr lIns="0" rIns="0" tIns="0" bIns="0">
            <a:normAutofit/>
          </a:bodyPr>
          <a:p>
            <a:endParaRPr b="0" lang="en-GB" sz="3200" spc="-1" strike="noStrike">
              <a:latin typeface="Arial"/>
            </a:endParaRPr>
          </a:p>
        </p:txBody>
      </p:sp>
      <p:sp>
        <p:nvSpPr>
          <p:cNvPr id="285" name="PlaceHolder 3"/>
          <p:cNvSpPr>
            <a:spLocks noGrp="1"/>
          </p:cNvSpPr>
          <p:nvPr>
            <p:ph type="body"/>
          </p:nvPr>
        </p:nvSpPr>
        <p:spPr>
          <a:xfrm>
            <a:off x="3571200" y="1326600"/>
            <a:ext cx="2920680" cy="1568160"/>
          </a:xfrm>
          <a:prstGeom prst="rect">
            <a:avLst/>
          </a:prstGeom>
        </p:spPr>
        <p:txBody>
          <a:bodyPr lIns="0" rIns="0" tIns="0" bIns="0">
            <a:normAutofit/>
          </a:bodyPr>
          <a:p>
            <a:endParaRPr b="0" lang="en-GB" sz="3200" spc="-1" strike="noStrike">
              <a:latin typeface="Arial"/>
            </a:endParaRPr>
          </a:p>
        </p:txBody>
      </p:sp>
      <p:sp>
        <p:nvSpPr>
          <p:cNvPr id="286" name="PlaceHolder 4"/>
          <p:cNvSpPr>
            <a:spLocks noGrp="1"/>
          </p:cNvSpPr>
          <p:nvPr>
            <p:ph type="body"/>
          </p:nvPr>
        </p:nvSpPr>
        <p:spPr>
          <a:xfrm>
            <a:off x="6638040" y="1326600"/>
            <a:ext cx="2920680" cy="1568160"/>
          </a:xfrm>
          <a:prstGeom prst="rect">
            <a:avLst/>
          </a:prstGeom>
        </p:spPr>
        <p:txBody>
          <a:bodyPr lIns="0" rIns="0" tIns="0" bIns="0">
            <a:normAutofit/>
          </a:bodyPr>
          <a:p>
            <a:endParaRPr b="0" lang="en-GB" sz="3200" spc="-1" strike="noStrike">
              <a:latin typeface="Arial"/>
            </a:endParaRPr>
          </a:p>
        </p:txBody>
      </p:sp>
      <p:sp>
        <p:nvSpPr>
          <p:cNvPr id="287" name="PlaceHolder 5"/>
          <p:cNvSpPr>
            <a:spLocks noGrp="1"/>
          </p:cNvSpPr>
          <p:nvPr>
            <p:ph type="body"/>
          </p:nvPr>
        </p:nvSpPr>
        <p:spPr>
          <a:xfrm>
            <a:off x="504000" y="3044160"/>
            <a:ext cx="2920680" cy="1568160"/>
          </a:xfrm>
          <a:prstGeom prst="rect">
            <a:avLst/>
          </a:prstGeom>
        </p:spPr>
        <p:txBody>
          <a:bodyPr lIns="0" rIns="0" tIns="0" bIns="0">
            <a:normAutofit/>
          </a:bodyPr>
          <a:p>
            <a:endParaRPr b="0" lang="en-GB" sz="3200" spc="-1" strike="noStrike">
              <a:latin typeface="Arial"/>
            </a:endParaRPr>
          </a:p>
        </p:txBody>
      </p:sp>
      <p:sp>
        <p:nvSpPr>
          <p:cNvPr id="288" name="PlaceHolder 6"/>
          <p:cNvSpPr>
            <a:spLocks noGrp="1"/>
          </p:cNvSpPr>
          <p:nvPr>
            <p:ph type="body"/>
          </p:nvPr>
        </p:nvSpPr>
        <p:spPr>
          <a:xfrm>
            <a:off x="3571200" y="3044160"/>
            <a:ext cx="2920680" cy="1568160"/>
          </a:xfrm>
          <a:prstGeom prst="rect">
            <a:avLst/>
          </a:prstGeom>
        </p:spPr>
        <p:txBody>
          <a:bodyPr lIns="0" rIns="0" tIns="0" bIns="0">
            <a:normAutofit/>
          </a:bodyPr>
          <a:p>
            <a:endParaRPr b="0" lang="en-GB" sz="3200" spc="-1" strike="noStrike">
              <a:latin typeface="Arial"/>
            </a:endParaRPr>
          </a:p>
        </p:txBody>
      </p:sp>
      <p:sp>
        <p:nvSpPr>
          <p:cNvPr id="289" name="PlaceHolder 7"/>
          <p:cNvSpPr>
            <a:spLocks noGrp="1"/>
          </p:cNvSpPr>
          <p:nvPr>
            <p:ph type="body"/>
          </p:nvPr>
        </p:nvSpPr>
        <p:spPr>
          <a:xfrm>
            <a:off x="6638040" y="3044160"/>
            <a:ext cx="2920680" cy="1568160"/>
          </a:xfrm>
          <a:prstGeom prst="rect">
            <a:avLst/>
          </a:prstGeom>
        </p:spPr>
        <p:txBody>
          <a:bodyPr lIns="0" rIns="0" tIns="0" bIns="0">
            <a:normAutofit/>
          </a:bodyPr>
          <a:p>
            <a:endParaRPr b="0" lang="en-GB"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1.jpe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2.jpeg"/><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 Id="rId13" Type="http://schemas.openxmlformats.org/officeDocument/2006/relationships/slideLayout" Target="../slideLayouts/slideLayout47.xml"/><Relationship Id="rId14"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3.jpeg"/><Relationship Id="rId3" Type="http://schemas.openxmlformats.org/officeDocument/2006/relationships/slideLayout" Target="../slideLayouts/slideLayout49.xml"/><Relationship Id="rId4" Type="http://schemas.openxmlformats.org/officeDocument/2006/relationships/slideLayout" Target="../slideLayouts/slideLayout50.xml"/><Relationship Id="rId5" Type="http://schemas.openxmlformats.org/officeDocument/2006/relationships/slideLayout" Target="../slideLayouts/slideLayout51.xml"/><Relationship Id="rId6" Type="http://schemas.openxmlformats.org/officeDocument/2006/relationships/slideLayout" Target="../slideLayouts/slideLayout52.xml"/><Relationship Id="rId7" Type="http://schemas.openxmlformats.org/officeDocument/2006/relationships/slideLayout" Target="../slideLayouts/slideLayout53.xml"/><Relationship Id="rId8" Type="http://schemas.openxmlformats.org/officeDocument/2006/relationships/slideLayout" Target="../slideLayouts/slideLayout54.xml"/><Relationship Id="rId9" Type="http://schemas.openxmlformats.org/officeDocument/2006/relationships/slideLayout" Target="../slideLayouts/slideLayout55.xml"/><Relationship Id="rId10" Type="http://schemas.openxmlformats.org/officeDocument/2006/relationships/slideLayout" Target="../slideLayouts/slideLayout56.xml"/><Relationship Id="rId11" Type="http://schemas.openxmlformats.org/officeDocument/2006/relationships/slideLayout" Target="../slideLayouts/slideLayout57.xml"/><Relationship Id="rId12" Type="http://schemas.openxmlformats.org/officeDocument/2006/relationships/slideLayout" Target="../slideLayouts/slideLayout58.xml"/><Relationship Id="rId13" Type="http://schemas.openxmlformats.org/officeDocument/2006/relationships/slideLayout" Target="../slideLayouts/slideLayout59.xml"/><Relationship Id="rId14" Type="http://schemas.openxmlformats.org/officeDocument/2006/relationships/slideLayout" Target="../slideLayouts/slideLayout60.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4.jpeg"/><Relationship Id="rId3" Type="http://schemas.openxmlformats.org/officeDocument/2006/relationships/slideLayout" Target="../slideLayouts/slideLayout61.xml"/><Relationship Id="rId4" Type="http://schemas.openxmlformats.org/officeDocument/2006/relationships/slideLayout" Target="../slideLayouts/slideLayout62.xml"/><Relationship Id="rId5" Type="http://schemas.openxmlformats.org/officeDocument/2006/relationships/slideLayout" Target="../slideLayouts/slideLayout63.xml"/><Relationship Id="rId6" Type="http://schemas.openxmlformats.org/officeDocument/2006/relationships/slideLayout" Target="../slideLayouts/slideLayout64.xml"/><Relationship Id="rId7" Type="http://schemas.openxmlformats.org/officeDocument/2006/relationships/slideLayout" Target="../slideLayouts/slideLayout65.xml"/><Relationship Id="rId8" Type="http://schemas.openxmlformats.org/officeDocument/2006/relationships/slideLayout" Target="../slideLayouts/slideLayout66.xml"/><Relationship Id="rId9" Type="http://schemas.openxmlformats.org/officeDocument/2006/relationships/slideLayout" Target="../slideLayouts/slideLayout67.xml"/><Relationship Id="rId10" Type="http://schemas.openxmlformats.org/officeDocument/2006/relationships/slideLayout" Target="../slideLayouts/slideLayout68.xml"/><Relationship Id="rId11" Type="http://schemas.openxmlformats.org/officeDocument/2006/relationships/slideLayout" Target="../slideLayouts/slideLayout69.xml"/><Relationship Id="rId12" Type="http://schemas.openxmlformats.org/officeDocument/2006/relationships/slideLayout" Target="../slideLayouts/slideLayout70.xml"/><Relationship Id="rId13" Type="http://schemas.openxmlformats.org/officeDocument/2006/relationships/slideLayout" Target="../slideLayouts/slideLayout71.xml"/><Relationship Id="rId14" Type="http://schemas.openxmlformats.org/officeDocument/2006/relationships/slideLayout" Target="../slideLayouts/slideLayout72.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3.xml"/><Relationship Id="rId3" Type="http://schemas.openxmlformats.org/officeDocument/2006/relationships/slideLayout" Target="../slideLayouts/slideLayout74.xml"/><Relationship Id="rId4" Type="http://schemas.openxmlformats.org/officeDocument/2006/relationships/slideLayout" Target="../slideLayouts/slideLayout75.xml"/><Relationship Id="rId5" Type="http://schemas.openxmlformats.org/officeDocument/2006/relationships/slideLayout" Target="../slideLayouts/slideLayout76.xml"/><Relationship Id="rId6" Type="http://schemas.openxmlformats.org/officeDocument/2006/relationships/slideLayout" Target="../slideLayouts/slideLayout77.xml"/><Relationship Id="rId7" Type="http://schemas.openxmlformats.org/officeDocument/2006/relationships/slideLayout" Target="../slideLayouts/slideLayout78.xml"/><Relationship Id="rId8" Type="http://schemas.openxmlformats.org/officeDocument/2006/relationships/slideLayout" Target="../slideLayouts/slideLayout79.xml"/><Relationship Id="rId9" Type="http://schemas.openxmlformats.org/officeDocument/2006/relationships/slideLayout" Target="../slideLayouts/slideLayout80.xml"/><Relationship Id="rId10" Type="http://schemas.openxmlformats.org/officeDocument/2006/relationships/slideLayout" Target="../slideLayouts/slideLayout81.xml"/><Relationship Id="rId11" Type="http://schemas.openxmlformats.org/officeDocument/2006/relationships/slideLayout" Target="../slideLayouts/slideLayout82.xml"/><Relationship Id="rId12" Type="http://schemas.openxmlformats.org/officeDocument/2006/relationships/slideLayout" Target="../slideLayouts/slideLayout83.xml"/><Relationship Id="rId13" Type="http://schemas.openxmlformats.org/officeDocument/2006/relationships/slideLayout" Target="../slideLayouts/slideLayout8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226080"/>
            <a:ext cx="9071640" cy="946440"/>
          </a:xfrm>
          <a:prstGeom prst="rect">
            <a:avLst/>
          </a:prstGeom>
        </p:spPr>
        <p:txBody>
          <a:bodyPr lIns="0" rIns="0" tIns="0" bIns="0" anchor="ctr">
            <a:noAutofit/>
          </a:bodyPr>
          <a:p>
            <a:pPr algn="ctr"/>
            <a:r>
              <a:rPr b="0" lang="en-GB" sz="4400" spc="-1" strike="noStrike">
                <a:latin typeface="Arial"/>
              </a:rPr>
              <a:t>Click to edit the title text format</a:t>
            </a:r>
            <a:endParaRPr b="0" lang="en-GB" sz="4400" spc="-1" strike="noStrike">
              <a:latin typeface="Arial"/>
            </a:endParaRPr>
          </a:p>
        </p:txBody>
      </p:sp>
      <p:sp>
        <p:nvSpPr>
          <p:cNvPr id="1" name="PlaceHolder 2"/>
          <p:cNvSpPr>
            <a:spLocks noGrp="1"/>
          </p:cNvSpPr>
          <p:nvPr>
            <p:ph type="body"/>
          </p:nvPr>
        </p:nvSpPr>
        <p:spPr>
          <a:xfrm>
            <a:off x="504000" y="1326600"/>
            <a:ext cx="9071640" cy="3288240"/>
          </a:xfrm>
          <a:prstGeom prst="rect">
            <a:avLst/>
          </a:prstGeom>
        </p:spPr>
        <p:txBody>
          <a:bodyPr lIns="0" rIns="0" tIns="0" bIns="0">
            <a:normAutofit/>
          </a:bodyPr>
          <a:p>
            <a:pPr marL="432000" indent="-324000">
              <a:spcBef>
                <a:spcPts val="1414"/>
              </a:spcBef>
              <a:buClr>
                <a:srgbClr val="000000"/>
              </a:buClr>
              <a:buSzPct val="45000"/>
              <a:buFont typeface="Wingdings" charset="2"/>
              <a:buChar char=""/>
            </a:pPr>
            <a:r>
              <a:rPr b="0" lang="en-GB" sz="3200" spc="-1" strike="noStrike">
                <a:latin typeface="Arial"/>
              </a:rPr>
              <a:t>Click to edit the outline text format</a:t>
            </a:r>
            <a:endParaRPr b="0" lang="en-GB" sz="3200" spc="-1" strike="noStrike">
              <a:latin typeface="Arial"/>
            </a:endParaRPr>
          </a:p>
          <a:p>
            <a:pPr lvl="1" marL="864000" indent="-324000">
              <a:spcBef>
                <a:spcPts val="1134"/>
              </a:spcBef>
              <a:buClr>
                <a:srgbClr val="000000"/>
              </a:buClr>
              <a:buSzPct val="75000"/>
              <a:buFont typeface="Symbol" charset="2"/>
              <a:buChar char=""/>
            </a:pPr>
            <a:r>
              <a:rPr b="0" lang="en-GB" sz="2800" spc="-1" strike="noStrike">
                <a:latin typeface="Arial"/>
              </a:rPr>
              <a:t>Second Outline Level</a:t>
            </a:r>
            <a:endParaRPr b="0" lang="en-GB" sz="2800" spc="-1" strike="noStrike">
              <a:latin typeface="Arial"/>
            </a:endParaRPr>
          </a:p>
          <a:p>
            <a:pPr lvl="2" marL="1296000" indent="-288000">
              <a:spcBef>
                <a:spcPts val="850"/>
              </a:spcBef>
              <a:buClr>
                <a:srgbClr val="000000"/>
              </a:buClr>
              <a:buSzPct val="45000"/>
              <a:buFont typeface="Wingdings" charset="2"/>
              <a:buChar char=""/>
            </a:pPr>
            <a:r>
              <a:rPr b="0" lang="en-GB" sz="2400" spc="-1" strike="noStrike">
                <a:latin typeface="Arial"/>
              </a:rPr>
              <a:t>Third Outline Level</a:t>
            </a:r>
            <a:endParaRPr b="0" lang="en-GB" sz="2400" spc="-1" strike="noStrike">
              <a:latin typeface="Arial"/>
            </a:endParaRPr>
          </a:p>
          <a:p>
            <a:pPr lvl="3" marL="1728000" indent="-216000">
              <a:spcBef>
                <a:spcPts val="567"/>
              </a:spcBef>
              <a:buClr>
                <a:srgbClr val="000000"/>
              </a:buClr>
              <a:buSzPct val="75000"/>
              <a:buFont typeface="Symbol" charset="2"/>
              <a:buChar char=""/>
            </a:pPr>
            <a:r>
              <a:rPr b="0" lang="en-GB" sz="2000" spc="-1" strike="noStrike">
                <a:latin typeface="Arial"/>
              </a:rPr>
              <a:t>Fourth Outline Level</a:t>
            </a:r>
            <a:endParaRPr b="0" lang="en-GB" sz="2000" spc="-1" strike="noStrike">
              <a:latin typeface="Arial"/>
            </a:endParaRPr>
          </a:p>
          <a:p>
            <a:pPr lvl="4" marL="2160000" indent="-216000">
              <a:spcBef>
                <a:spcPts val="283"/>
              </a:spcBef>
              <a:buClr>
                <a:srgbClr val="000000"/>
              </a:buClr>
              <a:buSzPct val="45000"/>
              <a:buFont typeface="Wingdings" charset="2"/>
              <a:buChar char=""/>
            </a:pPr>
            <a:r>
              <a:rPr b="0" lang="en-GB" sz="2000" spc="-1" strike="noStrike">
                <a:latin typeface="Arial"/>
              </a:rPr>
              <a:t>Fifth Outline Level</a:t>
            </a:r>
            <a:endParaRPr b="0" lang="en-GB" sz="2000" spc="-1" strike="noStrike">
              <a:latin typeface="Arial"/>
            </a:endParaRPr>
          </a:p>
          <a:p>
            <a:pPr lvl="5" marL="2592000" indent="-216000">
              <a:spcBef>
                <a:spcPts val="283"/>
              </a:spcBef>
              <a:buClr>
                <a:srgbClr val="000000"/>
              </a:buClr>
              <a:buSzPct val="45000"/>
              <a:buFont typeface="Wingdings" charset="2"/>
              <a:buChar char=""/>
            </a:pPr>
            <a:r>
              <a:rPr b="0" lang="en-GB" sz="2000" spc="-1" strike="noStrike">
                <a:latin typeface="Arial"/>
              </a:rPr>
              <a:t>Sixth Outline Level</a:t>
            </a:r>
            <a:endParaRPr b="0" lang="en-GB" sz="2000" spc="-1" strike="noStrike">
              <a:latin typeface="Arial"/>
            </a:endParaRPr>
          </a:p>
          <a:p>
            <a:pPr lvl="6" marL="3024000" indent="-216000">
              <a:spcBef>
                <a:spcPts val="283"/>
              </a:spcBef>
              <a:buClr>
                <a:srgbClr val="000000"/>
              </a:buClr>
              <a:buSzPct val="45000"/>
              <a:buFont typeface="Wingdings" charset="2"/>
              <a:buChar char=""/>
            </a:pPr>
            <a:r>
              <a:rPr b="0" lang="en-GB" sz="2000" spc="-1" strike="noStrike">
                <a:latin typeface="Arial"/>
              </a:rPr>
              <a:t>Seventh Outline Level</a:t>
            </a:r>
            <a:endParaRPr b="0" lang="en-GB" sz="2000" spc="-1" strike="noStrike">
              <a:latin typeface="Arial"/>
            </a:endParaRPr>
          </a:p>
        </p:txBody>
      </p:sp>
      <p:sp>
        <p:nvSpPr>
          <p:cNvPr id="2" name="PlaceHolder 3"/>
          <p:cNvSpPr>
            <a:spLocks noGrp="1"/>
          </p:cNvSpPr>
          <p:nvPr>
            <p:ph type="dt"/>
          </p:nvPr>
        </p:nvSpPr>
        <p:spPr>
          <a:xfrm>
            <a:off x="504000" y="5165280"/>
            <a:ext cx="2348280" cy="390600"/>
          </a:xfrm>
          <a:prstGeom prst="rect">
            <a:avLst/>
          </a:prstGeom>
        </p:spPr>
        <p:txBody>
          <a:bodyPr lIns="0" rIns="0" tIns="0" bIns="0">
            <a:noAutofit/>
          </a:bodyPr>
          <a:p>
            <a:r>
              <a:rPr b="0" lang="en-GB" sz="1400" spc="-1" strike="noStrike">
                <a:latin typeface="Times New Roman"/>
              </a:rPr>
              <a:t>&lt;date/time&gt;</a:t>
            </a:r>
            <a:endParaRPr b="0" lang="en-GB" sz="1400" spc="-1" strike="noStrike">
              <a:latin typeface="Times New Roman"/>
            </a:endParaRPr>
          </a:p>
        </p:txBody>
      </p:sp>
      <p:sp>
        <p:nvSpPr>
          <p:cNvPr id="3" name="PlaceHolder 4"/>
          <p:cNvSpPr>
            <a:spLocks noGrp="1"/>
          </p:cNvSpPr>
          <p:nvPr>
            <p:ph type="ftr"/>
          </p:nvPr>
        </p:nvSpPr>
        <p:spPr>
          <a:xfrm>
            <a:off x="3447360" y="5165280"/>
            <a:ext cx="3195000" cy="390600"/>
          </a:xfrm>
          <a:prstGeom prst="rect">
            <a:avLst/>
          </a:prstGeom>
        </p:spPr>
        <p:txBody>
          <a:bodyPr lIns="0" rIns="0" tIns="0" bIns="0">
            <a:noAutofit/>
          </a:bodyPr>
          <a:p>
            <a:pPr algn="ctr"/>
            <a:r>
              <a:rPr b="0" lang="en-GB" sz="1400" spc="-1" strike="noStrike">
                <a:latin typeface="Times New Roman"/>
              </a:rPr>
              <a:t>&lt;footer&gt;</a:t>
            </a:r>
            <a:endParaRPr b="0" lang="en-GB" sz="1400" spc="-1" strike="noStrike">
              <a:latin typeface="Times New Roman"/>
            </a:endParaRPr>
          </a:p>
        </p:txBody>
      </p:sp>
      <p:sp>
        <p:nvSpPr>
          <p:cNvPr id="4" name="PlaceHolder 5"/>
          <p:cNvSpPr>
            <a:spLocks noGrp="1"/>
          </p:cNvSpPr>
          <p:nvPr>
            <p:ph type="sldNum"/>
          </p:nvPr>
        </p:nvSpPr>
        <p:spPr>
          <a:xfrm>
            <a:off x="7227360" y="5165280"/>
            <a:ext cx="2348280" cy="390600"/>
          </a:xfrm>
          <a:prstGeom prst="rect">
            <a:avLst/>
          </a:prstGeom>
        </p:spPr>
        <p:txBody>
          <a:bodyPr lIns="0" rIns="0" tIns="0" bIns="0">
            <a:noAutofit/>
          </a:bodyPr>
          <a:p>
            <a:pPr algn="r"/>
            <a:fld id="{DC9BE38F-414E-4B50-87F3-A7293BD5F047}" type="slidenum">
              <a:rPr b="0" lang="en-GB" sz="1400" spc="-1" strike="noStrike">
                <a:latin typeface="Times New Roman"/>
              </a:rPr>
              <a:t>&lt;number&gt;</a:t>
            </a:fld>
            <a:endParaRPr b="0" lang="en-GB" sz="14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592d50"/>
            </a:gs>
            <a:gs pos="100000">
              <a:srgbClr val="30182b"/>
            </a:gs>
          </a:gsLst>
          <a:path path="circle">
            <a:fillToRect l="50000" t="50000" r="50000" b="50000"/>
          </a:path>
        </a:gradFill>
      </p:bgPr>
    </p:bg>
    <p:spTree>
      <p:nvGrpSpPr>
        <p:cNvPr id="1" name=""/>
        <p:cNvGrpSpPr/>
        <p:nvPr/>
      </p:nvGrpSpPr>
      <p:grpSpPr>
        <a:xfrm>
          <a:off x="0" y="0"/>
          <a:ext cx="0" cy="0"/>
          <a:chOff x="0" y="0"/>
          <a:chExt cx="0" cy="0"/>
        </a:xfrm>
      </p:grpSpPr>
      <p:sp>
        <p:nvSpPr>
          <p:cNvPr id="41" name="CustomShape 1"/>
          <p:cNvSpPr/>
          <p:nvPr/>
        </p:nvSpPr>
        <p:spPr>
          <a:xfrm flipH="1" rot="10800000">
            <a:off x="-14760" y="1281960"/>
            <a:ext cx="10079640" cy="4387320"/>
          </a:xfrm>
          <a:prstGeom prst="rect">
            <a:avLst/>
          </a:prstGeom>
          <a:solidFill>
            <a:srgbClr val="ffffff"/>
          </a:solidFill>
          <a:ln>
            <a:noFill/>
          </a:ln>
        </p:spPr>
        <p:style>
          <a:lnRef idx="0"/>
          <a:fillRef idx="0"/>
          <a:effectRef idx="0"/>
          <a:fontRef idx="minor"/>
        </p:style>
      </p:sp>
      <p:sp>
        <p:nvSpPr>
          <p:cNvPr id="42" name="CustomShape 2"/>
          <p:cNvSpPr/>
          <p:nvPr/>
        </p:nvSpPr>
        <p:spPr>
          <a:xfrm flipH="1">
            <a:off x="4989240" y="629640"/>
            <a:ext cx="5089680" cy="650520"/>
          </a:xfrm>
          <a:custGeom>
            <a:avLst/>
            <a:gdLst/>
            <a:ahLst/>
            <a:rect l="l" t="t" r="r" b="b"/>
            <a:pathLst>
              <a:path w="4617373" h="1108924">
                <a:moveTo>
                  <a:pt x="1199" y="1108924"/>
                </a:moveTo>
                <a:lnTo>
                  <a:pt x="4617373" y="1108924"/>
                </a:lnTo>
                <a:lnTo>
                  <a:pt x="0" y="0"/>
                </a:lnTo>
                <a:cubicBezTo>
                  <a:pt x="400" y="369641"/>
                  <a:pt x="799" y="739283"/>
                  <a:pt x="1199" y="1108924"/>
                </a:cubicBezTo>
                <a:close/>
              </a:path>
            </a:pathLst>
          </a:custGeom>
          <a:solidFill>
            <a:srgbClr val="ffffff">
              <a:alpha val="7000"/>
            </a:srgbClr>
          </a:solidFill>
          <a:ln>
            <a:noFill/>
          </a:ln>
        </p:spPr>
        <p:style>
          <a:lnRef idx="0"/>
          <a:fillRef idx="0"/>
          <a:effectRef idx="0"/>
          <a:fontRef idx="minor"/>
        </p:style>
      </p:sp>
      <p:sp>
        <p:nvSpPr>
          <p:cNvPr id="43" name="CustomShape 3"/>
          <p:cNvSpPr/>
          <p:nvPr/>
        </p:nvSpPr>
        <p:spPr>
          <a:xfrm rot="10800000">
            <a:off x="4990320" y="1281240"/>
            <a:ext cx="5089680" cy="628920"/>
          </a:xfrm>
          <a:custGeom>
            <a:avLst/>
            <a:gdLst/>
            <a:ahLst/>
            <a:rect l="l" t="t" r="r" b="b"/>
            <a:pathLst>
              <a:path w="4617373" h="1108924">
                <a:moveTo>
                  <a:pt x="1199" y="1108924"/>
                </a:moveTo>
                <a:lnTo>
                  <a:pt x="4617373" y="1108924"/>
                </a:lnTo>
                <a:lnTo>
                  <a:pt x="0" y="0"/>
                </a:lnTo>
                <a:cubicBezTo>
                  <a:pt x="400" y="369641"/>
                  <a:pt x="799" y="739283"/>
                  <a:pt x="1199" y="1108924"/>
                </a:cubicBezTo>
                <a:close/>
              </a:path>
            </a:pathLst>
          </a:custGeom>
          <a:solidFill>
            <a:srgbClr val="000000">
              <a:alpha val="8000"/>
            </a:srgbClr>
          </a:solidFill>
          <a:ln>
            <a:noFill/>
          </a:ln>
        </p:spPr>
        <p:style>
          <a:lnRef idx="0"/>
          <a:fillRef idx="0"/>
          <a:effectRef idx="0"/>
          <a:fontRef idx="minor"/>
        </p:style>
      </p:sp>
      <p:sp>
        <p:nvSpPr>
          <p:cNvPr id="44" name="PlaceHolder 4"/>
          <p:cNvSpPr>
            <a:spLocks noGrp="1"/>
          </p:cNvSpPr>
          <p:nvPr>
            <p:ph type="title"/>
          </p:nvPr>
        </p:nvSpPr>
        <p:spPr>
          <a:xfrm>
            <a:off x="504000" y="226800"/>
            <a:ext cx="9071640" cy="945000"/>
          </a:xfrm>
          <a:prstGeom prst="rect">
            <a:avLst/>
          </a:prstGeom>
        </p:spPr>
        <p:txBody>
          <a:bodyPr lIns="0" rIns="0" tIns="0" bIns="0" anchor="ctr">
            <a:noAutofit/>
          </a:bodyPr>
          <a:p>
            <a:r>
              <a:rPr b="0" lang="en-GB" sz="1810" spc="-1" strike="noStrike">
                <a:solidFill>
                  <a:srgbClr val="000000"/>
                </a:solidFill>
                <a:latin typeface="Arial"/>
              </a:rPr>
              <a:t>Click to edit the title text format</a:t>
            </a:r>
            <a:endParaRPr b="0" lang="en-GB" sz="1810" spc="-1" strike="noStrike">
              <a:solidFill>
                <a:srgbClr val="000000"/>
              </a:solidFill>
              <a:latin typeface="Arial"/>
            </a:endParaRPr>
          </a:p>
        </p:txBody>
      </p:sp>
      <p:sp>
        <p:nvSpPr>
          <p:cNvPr id="45" name="PlaceHolder 5"/>
          <p:cNvSpPr>
            <a:spLocks noGrp="1"/>
          </p:cNvSpPr>
          <p:nvPr>
            <p:ph type="body"/>
          </p:nvPr>
        </p:nvSpPr>
        <p:spPr>
          <a:xfrm>
            <a:off x="504000" y="1323000"/>
            <a:ext cx="9071640" cy="4106520"/>
          </a:xfrm>
          <a:prstGeom prst="rect">
            <a:avLst/>
          </a:prstGeom>
        </p:spPr>
        <p:txBody>
          <a:bodyPr lIns="0" rIns="0" tIns="0" bIns="0">
            <a:normAutofit/>
          </a:bodyPr>
          <a:p>
            <a:pPr marL="432000" indent="-324000">
              <a:spcBef>
                <a:spcPts val="1559"/>
              </a:spcBef>
              <a:buClr>
                <a:srgbClr val="ffffff"/>
              </a:buClr>
              <a:buSzPct val="45000"/>
              <a:buFont typeface="Wingdings" charset="2"/>
              <a:buChar char=""/>
            </a:pPr>
            <a:r>
              <a:rPr b="0" lang="en-GB" sz="1540" spc="-1" strike="noStrike">
                <a:solidFill>
                  <a:srgbClr val="000000"/>
                </a:solidFill>
                <a:latin typeface="Arial"/>
              </a:rPr>
              <a:t>Click to edit the outline text format</a:t>
            </a:r>
            <a:endParaRPr b="0" lang="en-GB" sz="1540" spc="-1" strike="noStrike">
              <a:solidFill>
                <a:srgbClr val="000000"/>
              </a:solidFill>
              <a:latin typeface="Arial"/>
            </a:endParaRPr>
          </a:p>
          <a:p>
            <a:pPr lvl="1" marL="864000" indent="-324000">
              <a:spcBef>
                <a:spcPts val="1247"/>
              </a:spcBef>
              <a:buClr>
                <a:srgbClr val="ffffff"/>
              </a:buClr>
              <a:buSzPct val="75000"/>
              <a:buFont typeface="Symbol" charset="2"/>
              <a:buChar char=""/>
            </a:pPr>
            <a:r>
              <a:rPr b="0" lang="en-GB" sz="1540" spc="-1" strike="noStrike">
                <a:solidFill>
                  <a:srgbClr val="000000"/>
                </a:solidFill>
                <a:latin typeface="Arial"/>
              </a:rPr>
              <a:t>Second Outline Level</a:t>
            </a:r>
            <a:endParaRPr b="0" lang="en-GB" sz="1540" spc="-1" strike="noStrike">
              <a:solidFill>
                <a:srgbClr val="000000"/>
              </a:solidFill>
              <a:latin typeface="Arial"/>
            </a:endParaRPr>
          </a:p>
          <a:p>
            <a:pPr lvl="2" marL="1296000" indent="-288000">
              <a:spcBef>
                <a:spcPts val="935"/>
              </a:spcBef>
              <a:buClr>
                <a:srgbClr val="ffffff"/>
              </a:buClr>
              <a:buSzPct val="45000"/>
              <a:buFont typeface="Wingdings" charset="2"/>
              <a:buChar char=""/>
            </a:pPr>
            <a:r>
              <a:rPr b="0" lang="en-GB" sz="1540" spc="-1" strike="noStrike">
                <a:solidFill>
                  <a:srgbClr val="000000"/>
                </a:solidFill>
                <a:latin typeface="Arial"/>
              </a:rPr>
              <a:t>Third Outline Level</a:t>
            </a:r>
            <a:endParaRPr b="0" lang="en-GB" sz="1540" spc="-1" strike="noStrike">
              <a:solidFill>
                <a:srgbClr val="000000"/>
              </a:solidFill>
              <a:latin typeface="Arial"/>
            </a:endParaRPr>
          </a:p>
          <a:p>
            <a:pPr lvl="3" marL="1728000" indent="-216000">
              <a:spcBef>
                <a:spcPts val="624"/>
              </a:spcBef>
              <a:buClr>
                <a:srgbClr val="ffffff"/>
              </a:buClr>
              <a:buSzPct val="75000"/>
              <a:buFont typeface="Symbol" charset="2"/>
              <a:buChar char=""/>
            </a:pPr>
            <a:r>
              <a:rPr b="0" lang="en-GB" sz="1540" spc="-1" strike="noStrike">
                <a:solidFill>
                  <a:srgbClr val="000000"/>
                </a:solidFill>
                <a:latin typeface="Arial"/>
              </a:rPr>
              <a:t>Fourth Outline Level</a:t>
            </a:r>
            <a:endParaRPr b="0" lang="en-GB" sz="1540" spc="-1" strike="noStrike">
              <a:solidFill>
                <a:srgbClr val="000000"/>
              </a:solidFill>
              <a:latin typeface="Arial"/>
            </a:endParaRPr>
          </a:p>
          <a:p>
            <a:pPr lvl="4" marL="2160000" indent="-216000">
              <a:spcBef>
                <a:spcPts val="312"/>
              </a:spcBef>
              <a:buClr>
                <a:srgbClr val="ffffff"/>
              </a:buClr>
              <a:buSzPct val="45000"/>
              <a:buFont typeface="Wingdings" charset="2"/>
              <a:buChar char=""/>
            </a:pPr>
            <a:r>
              <a:rPr b="0" lang="en-GB" sz="2210" spc="-1" strike="noStrike">
                <a:solidFill>
                  <a:srgbClr val="000000"/>
                </a:solidFill>
                <a:latin typeface="Arial"/>
              </a:rPr>
              <a:t>Fifth Outline Level</a:t>
            </a:r>
            <a:endParaRPr b="0" lang="en-GB" sz="2210" spc="-1" strike="noStrike">
              <a:solidFill>
                <a:srgbClr val="000000"/>
              </a:solidFill>
              <a:latin typeface="Arial"/>
            </a:endParaRPr>
          </a:p>
          <a:p>
            <a:pPr lvl="5" marL="2592000" indent="-216000">
              <a:spcBef>
                <a:spcPts val="312"/>
              </a:spcBef>
              <a:buClr>
                <a:srgbClr val="ffffff"/>
              </a:buClr>
              <a:buSzPct val="45000"/>
              <a:buFont typeface="Wingdings" charset="2"/>
              <a:buChar char=""/>
            </a:pPr>
            <a:r>
              <a:rPr b="0" lang="en-GB" sz="2210" spc="-1" strike="noStrike">
                <a:solidFill>
                  <a:srgbClr val="000000"/>
                </a:solidFill>
                <a:latin typeface="Arial"/>
              </a:rPr>
              <a:t>Sixth Outline Level</a:t>
            </a:r>
            <a:endParaRPr b="0" lang="en-GB" sz="2210" spc="-1" strike="noStrike">
              <a:solidFill>
                <a:srgbClr val="000000"/>
              </a:solidFill>
              <a:latin typeface="Arial"/>
            </a:endParaRPr>
          </a:p>
          <a:p>
            <a:pPr lvl="6" marL="3024000" indent="-216000">
              <a:spcBef>
                <a:spcPts val="312"/>
              </a:spcBef>
              <a:buClr>
                <a:srgbClr val="ffffff"/>
              </a:buClr>
              <a:buSzPct val="45000"/>
              <a:buFont typeface="Wingdings" charset="2"/>
              <a:buChar char=""/>
            </a:pPr>
            <a:r>
              <a:rPr b="0" lang="en-GB" sz="2210" spc="-1" strike="noStrike">
                <a:solidFill>
                  <a:srgbClr val="000000"/>
                </a:solidFill>
                <a:latin typeface="Arial"/>
              </a:rPr>
              <a:t>Seventh Outline Level</a:t>
            </a:r>
            <a:endParaRPr b="0" lang="en-GB" sz="2210" spc="-1" strike="noStrike">
              <a:solidFill>
                <a:srgbClr val="000000"/>
              </a:solidFill>
              <a:latin typeface="Arial"/>
            </a:endParaRPr>
          </a:p>
        </p:txBody>
      </p:sp>
      <p:sp>
        <p:nvSpPr>
          <p:cNvPr id="46" name="PlaceHolder 6"/>
          <p:cNvSpPr>
            <a:spLocks noGrp="1"/>
          </p:cNvSpPr>
          <p:nvPr>
            <p:ph type="sldNum"/>
          </p:nvPr>
        </p:nvSpPr>
        <p:spPr>
          <a:xfrm>
            <a:off x="9432720" y="5235840"/>
            <a:ext cx="604440" cy="433440"/>
          </a:xfrm>
          <a:prstGeom prst="rect">
            <a:avLst/>
          </a:prstGeom>
        </p:spPr>
        <p:txBody>
          <a:bodyPr tIns="91440" bIns="91440" anchor="ctr">
            <a:noAutofit/>
          </a:bodyPr>
          <a:p>
            <a:pPr algn="r">
              <a:lnSpc>
                <a:spcPct val="100000"/>
              </a:lnSpc>
            </a:pPr>
            <a:fld id="{69C9C54C-4E5D-408A-830B-FA7027E8891A}" type="slidenum">
              <a:rPr b="0" lang="en" sz="1300" spc="-1" strike="noStrike">
                <a:solidFill>
                  <a:srgbClr val="30182b"/>
                </a:solidFill>
                <a:latin typeface="Georgia"/>
                <a:ea typeface="Georgia"/>
              </a:rPr>
              <a:t>&lt;number&gt;</a:t>
            </a:fld>
            <a:endParaRPr b="0" lang="en-GB" sz="13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fillRect/>
          </a:stretch>
        </a:blipFill>
      </p:bgPr>
    </p:bg>
    <p:spTree>
      <p:nvGrpSpPr>
        <p:cNvPr id="1" name=""/>
        <p:cNvGrpSpPr/>
        <p:nvPr/>
      </p:nvGrpSpPr>
      <p:grpSpPr>
        <a:xfrm>
          <a:off x="0" y="0"/>
          <a:ext cx="0" cy="0"/>
          <a:chOff x="0" y="0"/>
          <a:chExt cx="0" cy="0"/>
        </a:xfrm>
      </p:grpSpPr>
      <p:sp>
        <p:nvSpPr>
          <p:cNvPr id="83" name="PlaceHolder 1"/>
          <p:cNvSpPr>
            <a:spLocks noGrp="1"/>
          </p:cNvSpPr>
          <p:nvPr>
            <p:ph type="title"/>
          </p:nvPr>
        </p:nvSpPr>
        <p:spPr>
          <a:xfrm>
            <a:off x="504000" y="226800"/>
            <a:ext cx="9071640" cy="944640"/>
          </a:xfrm>
          <a:prstGeom prst="rect">
            <a:avLst/>
          </a:prstGeom>
        </p:spPr>
        <p:txBody>
          <a:bodyPr anchor="ctr">
            <a:noAutofit/>
          </a:bodyPr>
          <a:p>
            <a:pPr algn="ctr">
              <a:lnSpc>
                <a:spcPct val="100000"/>
              </a:lnSpc>
            </a:pPr>
            <a:r>
              <a:rPr b="0" lang="en-US" sz="4400" spc="-1" strike="noStrike">
                <a:solidFill>
                  <a:srgbClr val="000000"/>
                </a:solidFill>
                <a:latin typeface="Calibri"/>
              </a:rPr>
              <a:t>Click to edit Master title style</a:t>
            </a:r>
            <a:endParaRPr b="0" lang="en-US" sz="4400" spc="-1" strike="noStrike">
              <a:solidFill>
                <a:srgbClr val="000000"/>
              </a:solidFill>
              <a:latin typeface="Calibri"/>
            </a:endParaRPr>
          </a:p>
        </p:txBody>
      </p:sp>
      <p:sp>
        <p:nvSpPr>
          <p:cNvPr id="84" name="PlaceHolder 2"/>
          <p:cNvSpPr>
            <a:spLocks noGrp="1"/>
          </p:cNvSpPr>
          <p:nvPr>
            <p:ph type="body"/>
          </p:nvPr>
        </p:nvSpPr>
        <p:spPr>
          <a:xfrm>
            <a:off x="504000" y="1323000"/>
            <a:ext cx="4451400" cy="3741480"/>
          </a:xfrm>
          <a:prstGeom prst="rect">
            <a:avLst/>
          </a:prstGeom>
        </p:spPr>
        <p:txBody>
          <a:bodyPr>
            <a:noAutofit/>
          </a:bodyPr>
          <a:p>
            <a:pPr marL="432000" indent="-324000">
              <a:lnSpc>
                <a:spcPct val="100000"/>
              </a:lnSpc>
              <a:spcBef>
                <a:spcPts val="561"/>
              </a:spcBef>
              <a:buClr>
                <a:srgbClr val="000000"/>
              </a:buClr>
              <a:buSzPct val="45000"/>
              <a:buFont typeface="Wingdings" charset="2"/>
              <a:buChar char=""/>
            </a:pPr>
            <a:r>
              <a:rPr b="0" lang="en-US" sz="2800" spc="-1" strike="noStrike">
                <a:solidFill>
                  <a:srgbClr val="000000"/>
                </a:solidFill>
                <a:latin typeface="Calibri"/>
              </a:rPr>
              <a:t>Click to edit Master text styles</a:t>
            </a:r>
            <a:endParaRPr b="0" lang="en-US" sz="2800" spc="-1" strike="noStrike">
              <a:solidFill>
                <a:srgbClr val="000000"/>
              </a:solidFill>
              <a:latin typeface="Calibri"/>
            </a:endParaRPr>
          </a:p>
          <a:p>
            <a:pPr lvl="1" marL="864000" indent="-324000">
              <a:lnSpc>
                <a:spcPct val="100000"/>
              </a:lnSpc>
              <a:spcBef>
                <a:spcPts val="479"/>
              </a:spcBef>
              <a:buClr>
                <a:srgbClr val="000000"/>
              </a:buClr>
              <a:buSzPct val="75000"/>
              <a:buFont typeface="Symbol" charset="2"/>
              <a:buChar char=""/>
            </a:pPr>
            <a:r>
              <a:rPr b="0" lang="en-US" sz="2400" spc="-1" strike="noStrike">
                <a:solidFill>
                  <a:srgbClr val="000000"/>
                </a:solidFill>
                <a:latin typeface="Calibri"/>
              </a:rPr>
              <a:t>Second level</a:t>
            </a:r>
            <a:endParaRPr b="0" lang="en-US" sz="2400" spc="-1" strike="noStrike">
              <a:solidFill>
                <a:srgbClr val="000000"/>
              </a:solidFill>
              <a:latin typeface="Calibri"/>
            </a:endParaRPr>
          </a:p>
          <a:p>
            <a:pPr lvl="2" marL="1296000" indent="-288000">
              <a:lnSpc>
                <a:spcPct val="100000"/>
              </a:lnSpc>
              <a:spcBef>
                <a:spcPts val="400"/>
              </a:spcBef>
              <a:buClr>
                <a:srgbClr val="000000"/>
              </a:buClr>
              <a:buSzPct val="45000"/>
              <a:buFont typeface="Wingdings" charset="2"/>
              <a:buChar char=""/>
            </a:pPr>
            <a:r>
              <a:rPr b="0" lang="en-US" sz="2000" spc="-1" strike="noStrike">
                <a:solidFill>
                  <a:srgbClr val="000000"/>
                </a:solidFill>
                <a:latin typeface="Calibri"/>
              </a:rPr>
              <a:t>Third level</a:t>
            </a:r>
            <a:endParaRPr b="0" lang="en-US" sz="2000" spc="-1" strike="noStrike">
              <a:solidFill>
                <a:srgbClr val="000000"/>
              </a:solidFill>
              <a:latin typeface="Calibri"/>
            </a:endParaRPr>
          </a:p>
          <a:p>
            <a:pPr lvl="3" marL="1728000" indent="-216000">
              <a:lnSpc>
                <a:spcPct val="100000"/>
              </a:lnSpc>
              <a:spcBef>
                <a:spcPts val="360"/>
              </a:spcBef>
              <a:buClr>
                <a:srgbClr val="000000"/>
              </a:buClr>
              <a:buSzPct val="75000"/>
              <a:buFont typeface="Symbol" charset="2"/>
              <a:buChar char=""/>
            </a:pPr>
            <a:r>
              <a:rPr b="0" lang="en-US" sz="1800" spc="-1" strike="noStrike">
                <a:solidFill>
                  <a:srgbClr val="000000"/>
                </a:solidFill>
                <a:latin typeface="Calibri"/>
              </a:rPr>
              <a:t>Fourth level</a:t>
            </a:r>
            <a:endParaRPr b="0" lang="en-US" sz="1800" spc="-1" strike="noStrike">
              <a:solidFill>
                <a:srgbClr val="000000"/>
              </a:solidFill>
              <a:latin typeface="Calibri"/>
            </a:endParaRPr>
          </a:p>
          <a:p>
            <a:pPr lvl="4" marL="2160000" indent="-216000">
              <a:lnSpc>
                <a:spcPct val="100000"/>
              </a:lnSpc>
              <a:spcBef>
                <a:spcPts val="360"/>
              </a:spcBef>
              <a:buClr>
                <a:srgbClr val="000000"/>
              </a:buClr>
              <a:buSzPct val="45000"/>
              <a:buFont typeface="Wingdings" charset="2"/>
              <a:buChar char=""/>
            </a:pPr>
            <a:r>
              <a:rPr b="0" lang="en-US" sz="1800" spc="-1" strike="noStrike">
                <a:solidFill>
                  <a:srgbClr val="000000"/>
                </a:solidFill>
                <a:latin typeface="Calibri"/>
              </a:rPr>
              <a:t>Fifth level</a:t>
            </a:r>
            <a:endParaRPr b="0" lang="en-US" sz="1800" spc="-1" strike="noStrike">
              <a:solidFill>
                <a:srgbClr val="000000"/>
              </a:solidFill>
              <a:latin typeface="Calibri"/>
            </a:endParaRPr>
          </a:p>
        </p:txBody>
      </p:sp>
      <p:sp>
        <p:nvSpPr>
          <p:cNvPr id="85" name="PlaceHolder 3"/>
          <p:cNvSpPr>
            <a:spLocks noGrp="1"/>
          </p:cNvSpPr>
          <p:nvPr>
            <p:ph type="body"/>
          </p:nvPr>
        </p:nvSpPr>
        <p:spPr>
          <a:xfrm>
            <a:off x="5123880" y="1323000"/>
            <a:ext cx="4451400" cy="3741480"/>
          </a:xfrm>
          <a:prstGeom prst="rect">
            <a:avLst/>
          </a:prstGeom>
        </p:spPr>
        <p:txBody>
          <a:bodyPr>
            <a:noAutofit/>
          </a:bodyPr>
          <a:p>
            <a:pPr marL="343080" indent="-342720">
              <a:lnSpc>
                <a:spcPct val="100000"/>
              </a:lnSpc>
              <a:spcBef>
                <a:spcPts val="561"/>
              </a:spcBef>
              <a:buClr>
                <a:srgbClr val="000000"/>
              </a:buClr>
              <a:buFont typeface="Arial"/>
              <a:buChar char="•"/>
            </a:pPr>
            <a:r>
              <a:rPr b="0" lang="en-US" sz="2800" spc="-1" strike="noStrike">
                <a:solidFill>
                  <a:srgbClr val="000000"/>
                </a:solidFill>
                <a:latin typeface="Calibri"/>
              </a:rPr>
              <a:t>Click to edit Master text styles</a:t>
            </a:r>
            <a:endParaRPr b="0" lang="en-US" sz="2800" spc="-1" strike="noStrike">
              <a:solidFill>
                <a:srgbClr val="000000"/>
              </a:solidFill>
              <a:latin typeface="Calibri"/>
            </a:endParaRPr>
          </a:p>
          <a:p>
            <a:pPr lvl="1" marL="743040" indent="-285480">
              <a:lnSpc>
                <a:spcPct val="100000"/>
              </a:lnSpc>
              <a:spcBef>
                <a:spcPts val="479"/>
              </a:spcBef>
              <a:buClr>
                <a:srgbClr val="000000"/>
              </a:buClr>
              <a:buFont typeface="Arial"/>
              <a:buChar char="–"/>
            </a:pPr>
            <a:r>
              <a:rPr b="0" lang="en-US" sz="2400" spc="-1" strike="noStrike">
                <a:solidFill>
                  <a:srgbClr val="000000"/>
                </a:solidFill>
                <a:latin typeface="Calibri"/>
              </a:rPr>
              <a:t>Second level</a:t>
            </a:r>
            <a:endParaRPr b="0" lang="en-US" sz="2400" spc="-1" strike="noStrike">
              <a:solidFill>
                <a:srgbClr val="000000"/>
              </a:solidFill>
              <a:latin typeface="Calibri"/>
            </a:endParaRPr>
          </a:p>
          <a:p>
            <a:pPr lvl="2" marL="1143000" indent="-228240">
              <a:lnSpc>
                <a:spcPct val="100000"/>
              </a:lnSpc>
              <a:spcBef>
                <a:spcPts val="400"/>
              </a:spcBef>
              <a:buClr>
                <a:srgbClr val="000000"/>
              </a:buClr>
              <a:buFont typeface="Arial"/>
              <a:buChar char="•"/>
            </a:pPr>
            <a:r>
              <a:rPr b="0" lang="en-US" sz="2000" spc="-1" strike="noStrike">
                <a:solidFill>
                  <a:srgbClr val="000000"/>
                </a:solidFill>
                <a:latin typeface="Calibri"/>
              </a:rPr>
              <a:t>Third level</a:t>
            </a:r>
            <a:endParaRPr b="0" lang="en-US" sz="2000" spc="-1" strike="noStrike">
              <a:solidFill>
                <a:srgbClr val="000000"/>
              </a:solidFill>
              <a:latin typeface="Calibri"/>
            </a:endParaRPr>
          </a:p>
          <a:p>
            <a:pPr lvl="3" marL="1600200" indent="-228240">
              <a:lnSpc>
                <a:spcPct val="100000"/>
              </a:lnSpc>
              <a:spcBef>
                <a:spcPts val="360"/>
              </a:spcBef>
              <a:buClr>
                <a:srgbClr val="000000"/>
              </a:buClr>
              <a:buFont typeface="Arial"/>
              <a:buChar char="–"/>
            </a:pPr>
            <a:r>
              <a:rPr b="0" lang="en-US" sz="1800" spc="-1" strike="noStrike">
                <a:solidFill>
                  <a:srgbClr val="000000"/>
                </a:solidFill>
                <a:latin typeface="Calibri"/>
              </a:rPr>
              <a:t>Fourth level</a:t>
            </a:r>
            <a:endParaRPr b="0" lang="en-US" sz="1800" spc="-1" strike="noStrike">
              <a:solidFill>
                <a:srgbClr val="000000"/>
              </a:solidFill>
              <a:latin typeface="Calibri"/>
            </a:endParaRPr>
          </a:p>
          <a:p>
            <a:pPr lvl="4" marL="2057400" indent="-228240">
              <a:lnSpc>
                <a:spcPct val="100000"/>
              </a:lnSpc>
              <a:spcBef>
                <a:spcPts val="360"/>
              </a:spcBef>
              <a:buClr>
                <a:srgbClr val="000000"/>
              </a:buClr>
              <a:buFont typeface="Arial"/>
              <a:buChar char="»"/>
            </a:pPr>
            <a:r>
              <a:rPr b="0" lang="en-US" sz="1800" spc="-1" strike="noStrike">
                <a:solidFill>
                  <a:srgbClr val="000000"/>
                </a:solidFill>
                <a:latin typeface="Calibri"/>
              </a:rPr>
              <a:t>Fifth level</a:t>
            </a:r>
            <a:endParaRPr b="0" lang="en-US" sz="1800" spc="-1" strike="noStrike">
              <a:solidFill>
                <a:srgbClr val="000000"/>
              </a:solidFill>
              <a:latin typeface="Calibri"/>
            </a:endParaRPr>
          </a:p>
        </p:txBody>
      </p:sp>
      <p:sp>
        <p:nvSpPr>
          <p:cNvPr id="86" name="PlaceHolder 4"/>
          <p:cNvSpPr>
            <a:spLocks noGrp="1"/>
          </p:cNvSpPr>
          <p:nvPr>
            <p:ph type="dt"/>
          </p:nvPr>
        </p:nvSpPr>
        <p:spPr>
          <a:xfrm>
            <a:off x="504000" y="5255280"/>
            <a:ext cx="2351880" cy="301680"/>
          </a:xfrm>
          <a:prstGeom prst="rect">
            <a:avLst/>
          </a:prstGeom>
        </p:spPr>
        <p:txBody>
          <a:bodyPr anchor="ctr">
            <a:noAutofit/>
          </a:bodyPr>
          <a:p>
            <a:pPr>
              <a:lnSpc>
                <a:spcPct val="100000"/>
              </a:lnSpc>
            </a:pPr>
            <a:fld id="{2DEF6A60-CE62-4025-A2C9-17CB2CEA9B52}" type="datetime">
              <a:rPr b="0" lang="en-GB" sz="1200" spc="-1" strike="noStrike">
                <a:solidFill>
                  <a:srgbClr val="8b8b8b"/>
                </a:solidFill>
                <a:latin typeface="Calibri"/>
              </a:rPr>
              <a:t>15/02/21</a:t>
            </a:fld>
            <a:endParaRPr b="0" lang="en-GB" sz="1200" spc="-1" strike="noStrike">
              <a:latin typeface="Times New Roman"/>
            </a:endParaRPr>
          </a:p>
        </p:txBody>
      </p:sp>
      <p:sp>
        <p:nvSpPr>
          <p:cNvPr id="87" name="PlaceHolder 5"/>
          <p:cNvSpPr>
            <a:spLocks noGrp="1"/>
          </p:cNvSpPr>
          <p:nvPr>
            <p:ph type="ftr"/>
          </p:nvPr>
        </p:nvSpPr>
        <p:spPr>
          <a:xfrm>
            <a:off x="3443760" y="5255280"/>
            <a:ext cx="3191400" cy="301680"/>
          </a:xfrm>
          <a:prstGeom prst="rect">
            <a:avLst/>
          </a:prstGeom>
        </p:spPr>
        <p:txBody>
          <a:bodyPr anchor="ctr">
            <a:noAutofit/>
          </a:bodyPr>
          <a:p>
            <a:endParaRPr b="0" lang="en-GB" sz="2400" spc="-1" strike="noStrike">
              <a:latin typeface="Times New Roman"/>
            </a:endParaRPr>
          </a:p>
        </p:txBody>
      </p:sp>
      <p:sp>
        <p:nvSpPr>
          <p:cNvPr id="88" name="PlaceHolder 6"/>
          <p:cNvSpPr>
            <a:spLocks noGrp="1"/>
          </p:cNvSpPr>
          <p:nvPr>
            <p:ph type="sldNum"/>
          </p:nvPr>
        </p:nvSpPr>
        <p:spPr>
          <a:xfrm>
            <a:off x="7223760" y="5255280"/>
            <a:ext cx="2351880" cy="301680"/>
          </a:xfrm>
          <a:prstGeom prst="rect">
            <a:avLst/>
          </a:prstGeom>
        </p:spPr>
        <p:txBody>
          <a:bodyPr anchor="ctr">
            <a:noAutofit/>
          </a:bodyPr>
          <a:p>
            <a:pPr algn="r">
              <a:lnSpc>
                <a:spcPct val="100000"/>
              </a:lnSpc>
            </a:pPr>
            <a:fld id="{1F7CD669-1A38-42E7-BA7D-347CDB6B5FBD}" type="slidenum">
              <a:rPr b="0" lang="en-GB" sz="1200" spc="-1" strike="noStrike">
                <a:solidFill>
                  <a:srgbClr val="8b8b8b"/>
                </a:solidFill>
                <a:latin typeface="Calibri"/>
              </a:rPr>
              <a:t>&lt;number&gt;</a:t>
            </a:fld>
            <a:endParaRPr b="0" lang="en-GB" sz="12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fillRect/>
          </a:stretch>
        </a:blipFill>
      </p:bgPr>
    </p:bg>
    <p:spTree>
      <p:nvGrpSpPr>
        <p:cNvPr id="1" name=""/>
        <p:cNvGrpSpPr/>
        <p:nvPr/>
      </p:nvGrpSpPr>
      <p:grpSpPr>
        <a:xfrm>
          <a:off x="0" y="0"/>
          <a:ext cx="0" cy="0"/>
          <a:chOff x="0" y="0"/>
          <a:chExt cx="0" cy="0"/>
        </a:xfrm>
      </p:grpSpPr>
      <p:sp>
        <p:nvSpPr>
          <p:cNvPr id="125" name="PlaceHolder 1"/>
          <p:cNvSpPr>
            <a:spLocks noGrp="1"/>
          </p:cNvSpPr>
          <p:nvPr>
            <p:ph type="title"/>
          </p:nvPr>
        </p:nvSpPr>
        <p:spPr>
          <a:xfrm>
            <a:off x="504000" y="226800"/>
            <a:ext cx="9071640" cy="944640"/>
          </a:xfrm>
          <a:prstGeom prst="rect">
            <a:avLst/>
          </a:prstGeom>
        </p:spPr>
        <p:txBody>
          <a:bodyPr anchor="ctr">
            <a:noAutofit/>
          </a:bodyPr>
          <a:p>
            <a:pPr algn="ctr">
              <a:lnSpc>
                <a:spcPct val="100000"/>
              </a:lnSpc>
            </a:pPr>
            <a:r>
              <a:rPr b="0" lang="en-US" sz="4400" spc="-1" strike="noStrike">
                <a:solidFill>
                  <a:srgbClr val="000000"/>
                </a:solidFill>
                <a:latin typeface="Calibri"/>
              </a:rPr>
              <a:t>Click to edit Master title style</a:t>
            </a:r>
            <a:endParaRPr b="0" lang="en-US" sz="4400" spc="-1" strike="noStrike">
              <a:solidFill>
                <a:srgbClr val="000000"/>
              </a:solidFill>
              <a:latin typeface="Calibri"/>
            </a:endParaRPr>
          </a:p>
        </p:txBody>
      </p:sp>
      <p:sp>
        <p:nvSpPr>
          <p:cNvPr id="126" name="PlaceHolder 2"/>
          <p:cNvSpPr>
            <a:spLocks noGrp="1"/>
          </p:cNvSpPr>
          <p:nvPr>
            <p:ph type="body"/>
          </p:nvPr>
        </p:nvSpPr>
        <p:spPr>
          <a:xfrm>
            <a:off x="504000" y="1323000"/>
            <a:ext cx="9071640" cy="3741480"/>
          </a:xfrm>
          <a:prstGeom prst="rect">
            <a:avLst/>
          </a:prstGeom>
        </p:spPr>
        <p:txBody>
          <a:bodyPr>
            <a:noAutofit/>
          </a:bodyPr>
          <a:p>
            <a:pPr marL="432000" indent="-324000">
              <a:lnSpc>
                <a:spcPct val="100000"/>
              </a:lnSpc>
              <a:spcBef>
                <a:spcPts val="641"/>
              </a:spcBef>
              <a:buClr>
                <a:srgbClr val="000000"/>
              </a:buClr>
              <a:buSzPct val="45000"/>
              <a:buFont typeface="Wingdings" charset="2"/>
              <a:buChar char=""/>
            </a:pPr>
            <a:r>
              <a:rPr b="0" lang="en-US" sz="3200" spc="-1" strike="noStrike">
                <a:solidFill>
                  <a:srgbClr val="000000"/>
                </a:solidFill>
                <a:latin typeface="Calibri"/>
              </a:rPr>
              <a:t>Click to edit Master text styles</a:t>
            </a:r>
            <a:endParaRPr b="0" lang="en-US" sz="3200" spc="-1" strike="noStrike">
              <a:solidFill>
                <a:srgbClr val="000000"/>
              </a:solidFill>
              <a:latin typeface="Calibri"/>
            </a:endParaRPr>
          </a:p>
          <a:p>
            <a:pPr lvl="1" marL="864000" indent="-324000">
              <a:lnSpc>
                <a:spcPct val="100000"/>
              </a:lnSpc>
              <a:spcBef>
                <a:spcPts val="561"/>
              </a:spcBef>
              <a:buClr>
                <a:srgbClr val="000000"/>
              </a:buClr>
              <a:buSzPct val="75000"/>
              <a:buFont typeface="Symbol" charset="2"/>
              <a:buChar char=""/>
            </a:pPr>
            <a:r>
              <a:rPr b="0" lang="en-US" sz="2800" spc="-1" strike="noStrike">
                <a:solidFill>
                  <a:srgbClr val="000000"/>
                </a:solidFill>
                <a:latin typeface="Calibri"/>
              </a:rPr>
              <a:t>Second level</a:t>
            </a:r>
            <a:endParaRPr b="0" lang="en-US" sz="2800" spc="-1" strike="noStrike">
              <a:solidFill>
                <a:srgbClr val="000000"/>
              </a:solidFill>
              <a:latin typeface="Calibri"/>
            </a:endParaRPr>
          </a:p>
          <a:p>
            <a:pPr lvl="2" marL="1296000" indent="-288000">
              <a:lnSpc>
                <a:spcPct val="100000"/>
              </a:lnSpc>
              <a:spcBef>
                <a:spcPts val="479"/>
              </a:spcBef>
              <a:buClr>
                <a:srgbClr val="000000"/>
              </a:buClr>
              <a:buSzPct val="45000"/>
              <a:buFont typeface="Wingdings" charset="2"/>
              <a:buChar char=""/>
            </a:pPr>
            <a:r>
              <a:rPr b="0" lang="en-US" sz="2400" spc="-1" strike="noStrike">
                <a:solidFill>
                  <a:srgbClr val="000000"/>
                </a:solidFill>
                <a:latin typeface="Calibri"/>
              </a:rPr>
              <a:t>Third level</a:t>
            </a:r>
            <a:endParaRPr b="0" lang="en-US" sz="2400" spc="-1" strike="noStrike">
              <a:solidFill>
                <a:srgbClr val="000000"/>
              </a:solidFill>
              <a:latin typeface="Calibri"/>
            </a:endParaRPr>
          </a:p>
          <a:p>
            <a:pPr lvl="3" marL="1728000" indent="-216000">
              <a:lnSpc>
                <a:spcPct val="100000"/>
              </a:lnSpc>
              <a:spcBef>
                <a:spcPts val="400"/>
              </a:spcBef>
              <a:buClr>
                <a:srgbClr val="000000"/>
              </a:buClr>
              <a:buSzPct val="75000"/>
              <a:buFont typeface="Symbol" charset="2"/>
              <a:buChar char=""/>
            </a:pPr>
            <a:r>
              <a:rPr b="0" lang="en-US" sz="2000" spc="-1" strike="noStrike">
                <a:solidFill>
                  <a:srgbClr val="000000"/>
                </a:solidFill>
                <a:latin typeface="Calibri"/>
              </a:rPr>
              <a:t>Fourth level</a:t>
            </a:r>
            <a:endParaRPr b="0" lang="en-US" sz="2000" spc="-1" strike="noStrike">
              <a:solidFill>
                <a:srgbClr val="000000"/>
              </a:solidFill>
              <a:latin typeface="Calibri"/>
            </a:endParaRPr>
          </a:p>
          <a:p>
            <a:pPr lvl="4" marL="2160000" indent="-216000">
              <a:lnSpc>
                <a:spcPct val="100000"/>
              </a:lnSpc>
              <a:spcBef>
                <a:spcPts val="400"/>
              </a:spcBef>
              <a:buClr>
                <a:srgbClr val="000000"/>
              </a:buClr>
              <a:buSzPct val="45000"/>
              <a:buFont typeface="Wingdings" charset="2"/>
              <a:buChar char=""/>
            </a:pPr>
            <a:r>
              <a:rPr b="0" lang="en-US" sz="2000" spc="-1" strike="noStrike">
                <a:solidFill>
                  <a:srgbClr val="000000"/>
                </a:solidFill>
                <a:latin typeface="Calibri"/>
              </a:rPr>
              <a:t>Fifth level</a:t>
            </a:r>
            <a:endParaRPr b="0" lang="en-US" sz="2000" spc="-1" strike="noStrike">
              <a:solidFill>
                <a:srgbClr val="000000"/>
              </a:solidFill>
              <a:latin typeface="Calibri"/>
            </a:endParaRPr>
          </a:p>
        </p:txBody>
      </p:sp>
      <p:sp>
        <p:nvSpPr>
          <p:cNvPr id="127" name="PlaceHolder 3"/>
          <p:cNvSpPr>
            <a:spLocks noGrp="1"/>
          </p:cNvSpPr>
          <p:nvPr>
            <p:ph type="dt"/>
          </p:nvPr>
        </p:nvSpPr>
        <p:spPr>
          <a:xfrm>
            <a:off x="504000" y="5255280"/>
            <a:ext cx="2351880" cy="301680"/>
          </a:xfrm>
          <a:prstGeom prst="rect">
            <a:avLst/>
          </a:prstGeom>
        </p:spPr>
        <p:txBody>
          <a:bodyPr anchor="ctr">
            <a:noAutofit/>
          </a:bodyPr>
          <a:p>
            <a:pPr>
              <a:lnSpc>
                <a:spcPct val="100000"/>
              </a:lnSpc>
            </a:pPr>
            <a:fld id="{4E1CC748-F089-4F4D-91C9-734143B649B5}" type="datetime">
              <a:rPr b="0" lang="en-GB" sz="1200" spc="-1" strike="noStrike">
                <a:solidFill>
                  <a:srgbClr val="8b8b8b"/>
                </a:solidFill>
                <a:latin typeface="Calibri"/>
              </a:rPr>
              <a:t>15/02/21</a:t>
            </a:fld>
            <a:endParaRPr b="0" lang="en-GB" sz="1200" spc="-1" strike="noStrike">
              <a:latin typeface="Times New Roman"/>
            </a:endParaRPr>
          </a:p>
        </p:txBody>
      </p:sp>
      <p:sp>
        <p:nvSpPr>
          <p:cNvPr id="128" name="PlaceHolder 4"/>
          <p:cNvSpPr>
            <a:spLocks noGrp="1"/>
          </p:cNvSpPr>
          <p:nvPr>
            <p:ph type="ftr"/>
          </p:nvPr>
        </p:nvSpPr>
        <p:spPr>
          <a:xfrm>
            <a:off x="3443760" y="5255280"/>
            <a:ext cx="3191400" cy="301680"/>
          </a:xfrm>
          <a:prstGeom prst="rect">
            <a:avLst/>
          </a:prstGeom>
        </p:spPr>
        <p:txBody>
          <a:bodyPr anchor="ctr">
            <a:noAutofit/>
          </a:bodyPr>
          <a:p>
            <a:endParaRPr b="0" lang="en-GB" sz="2400" spc="-1" strike="noStrike">
              <a:latin typeface="Times New Roman"/>
            </a:endParaRPr>
          </a:p>
        </p:txBody>
      </p:sp>
      <p:sp>
        <p:nvSpPr>
          <p:cNvPr id="129" name="PlaceHolder 5"/>
          <p:cNvSpPr>
            <a:spLocks noGrp="1"/>
          </p:cNvSpPr>
          <p:nvPr>
            <p:ph type="sldNum"/>
          </p:nvPr>
        </p:nvSpPr>
        <p:spPr>
          <a:xfrm>
            <a:off x="7223760" y="5255280"/>
            <a:ext cx="2351880" cy="301680"/>
          </a:xfrm>
          <a:prstGeom prst="rect">
            <a:avLst/>
          </a:prstGeom>
        </p:spPr>
        <p:txBody>
          <a:bodyPr anchor="ctr">
            <a:noAutofit/>
          </a:bodyPr>
          <a:p>
            <a:pPr algn="r">
              <a:lnSpc>
                <a:spcPct val="100000"/>
              </a:lnSpc>
            </a:pPr>
            <a:fld id="{8931C929-CFD7-4551-9A36-83C2D9AC3932}" type="slidenum">
              <a:rPr b="0" lang="en-GB" sz="1200" spc="-1" strike="noStrike">
                <a:solidFill>
                  <a:srgbClr val="8b8b8b"/>
                </a:solidFill>
                <a:latin typeface="Calibri"/>
              </a:rPr>
              <a:t>&lt;number&gt;</a:t>
            </a:fld>
            <a:endParaRPr b="0" lang="en-GB" sz="12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fillRect/>
          </a:stretch>
        </a:blipFill>
      </p:bgPr>
    </p:bg>
    <p:spTree>
      <p:nvGrpSpPr>
        <p:cNvPr id="1" name=""/>
        <p:cNvGrpSpPr/>
        <p:nvPr/>
      </p:nvGrpSpPr>
      <p:grpSpPr>
        <a:xfrm>
          <a:off x="0" y="0"/>
          <a:ext cx="0" cy="0"/>
          <a:chOff x="0" y="0"/>
          <a:chExt cx="0" cy="0"/>
        </a:xfrm>
      </p:grpSpPr>
      <p:sp>
        <p:nvSpPr>
          <p:cNvPr id="166" name="PlaceHolder 1"/>
          <p:cNvSpPr>
            <a:spLocks noGrp="1"/>
          </p:cNvSpPr>
          <p:nvPr>
            <p:ph type="title"/>
          </p:nvPr>
        </p:nvSpPr>
        <p:spPr>
          <a:xfrm>
            <a:off x="504000" y="226800"/>
            <a:ext cx="9071640" cy="944640"/>
          </a:xfrm>
          <a:prstGeom prst="rect">
            <a:avLst/>
          </a:prstGeom>
        </p:spPr>
        <p:txBody>
          <a:bodyPr anchor="ctr">
            <a:noAutofit/>
          </a:bodyPr>
          <a:p>
            <a:pPr algn="ctr">
              <a:lnSpc>
                <a:spcPct val="100000"/>
              </a:lnSpc>
            </a:pPr>
            <a:r>
              <a:rPr b="0" lang="en-US" sz="4400" spc="-1" strike="noStrike">
                <a:solidFill>
                  <a:srgbClr val="000000"/>
                </a:solidFill>
                <a:latin typeface="Calibri"/>
              </a:rPr>
              <a:t>Click to edit Master title style</a:t>
            </a:r>
            <a:endParaRPr b="0" lang="en-US" sz="4400" spc="-1" strike="noStrike">
              <a:solidFill>
                <a:srgbClr val="000000"/>
              </a:solidFill>
              <a:latin typeface="Calibri"/>
            </a:endParaRPr>
          </a:p>
        </p:txBody>
      </p:sp>
      <p:sp>
        <p:nvSpPr>
          <p:cNvPr id="167" name="PlaceHolder 2"/>
          <p:cNvSpPr>
            <a:spLocks noGrp="1"/>
          </p:cNvSpPr>
          <p:nvPr>
            <p:ph type="body"/>
          </p:nvPr>
        </p:nvSpPr>
        <p:spPr>
          <a:xfrm>
            <a:off x="504000" y="1323000"/>
            <a:ext cx="9071640" cy="3741480"/>
          </a:xfrm>
          <a:prstGeom prst="rect">
            <a:avLst/>
          </a:prstGeom>
        </p:spPr>
        <p:txBody>
          <a:bodyPr>
            <a:noAutofit/>
          </a:bodyPr>
          <a:p>
            <a:pPr marL="432000" indent="-324000">
              <a:lnSpc>
                <a:spcPct val="100000"/>
              </a:lnSpc>
              <a:spcBef>
                <a:spcPts val="641"/>
              </a:spcBef>
              <a:buClr>
                <a:srgbClr val="000000"/>
              </a:buClr>
              <a:buSzPct val="45000"/>
              <a:buFont typeface="Wingdings" charset="2"/>
              <a:buChar char=""/>
            </a:pPr>
            <a:r>
              <a:rPr b="0" lang="en-US" sz="3200" spc="-1" strike="noStrike">
                <a:solidFill>
                  <a:srgbClr val="000000"/>
                </a:solidFill>
                <a:latin typeface="Calibri"/>
              </a:rPr>
              <a:t>Click to edit Master text styles</a:t>
            </a:r>
            <a:endParaRPr b="0" lang="en-US" sz="3200" spc="-1" strike="noStrike">
              <a:solidFill>
                <a:srgbClr val="000000"/>
              </a:solidFill>
              <a:latin typeface="Calibri"/>
            </a:endParaRPr>
          </a:p>
          <a:p>
            <a:pPr lvl="1" marL="864000" indent="-324000">
              <a:lnSpc>
                <a:spcPct val="100000"/>
              </a:lnSpc>
              <a:spcBef>
                <a:spcPts val="561"/>
              </a:spcBef>
              <a:buClr>
                <a:srgbClr val="000000"/>
              </a:buClr>
              <a:buSzPct val="75000"/>
              <a:buFont typeface="Symbol" charset="2"/>
              <a:buChar char=""/>
            </a:pPr>
            <a:r>
              <a:rPr b="0" lang="en-US" sz="2800" spc="-1" strike="noStrike">
                <a:solidFill>
                  <a:srgbClr val="000000"/>
                </a:solidFill>
                <a:latin typeface="Calibri"/>
              </a:rPr>
              <a:t>Second level</a:t>
            </a:r>
            <a:endParaRPr b="0" lang="en-US" sz="2800" spc="-1" strike="noStrike">
              <a:solidFill>
                <a:srgbClr val="000000"/>
              </a:solidFill>
              <a:latin typeface="Calibri"/>
            </a:endParaRPr>
          </a:p>
          <a:p>
            <a:pPr lvl="2" marL="1296000" indent="-288000">
              <a:lnSpc>
                <a:spcPct val="100000"/>
              </a:lnSpc>
              <a:spcBef>
                <a:spcPts val="479"/>
              </a:spcBef>
              <a:buClr>
                <a:srgbClr val="000000"/>
              </a:buClr>
              <a:buSzPct val="45000"/>
              <a:buFont typeface="Wingdings" charset="2"/>
              <a:buChar char=""/>
            </a:pPr>
            <a:r>
              <a:rPr b="0" lang="en-US" sz="2400" spc="-1" strike="noStrike">
                <a:solidFill>
                  <a:srgbClr val="000000"/>
                </a:solidFill>
                <a:latin typeface="Calibri"/>
              </a:rPr>
              <a:t>Third level</a:t>
            </a:r>
            <a:endParaRPr b="0" lang="en-US" sz="2400" spc="-1" strike="noStrike">
              <a:solidFill>
                <a:srgbClr val="000000"/>
              </a:solidFill>
              <a:latin typeface="Calibri"/>
            </a:endParaRPr>
          </a:p>
          <a:p>
            <a:pPr lvl="3" marL="1728000" indent="-216000">
              <a:lnSpc>
                <a:spcPct val="100000"/>
              </a:lnSpc>
              <a:spcBef>
                <a:spcPts val="400"/>
              </a:spcBef>
              <a:buClr>
                <a:srgbClr val="000000"/>
              </a:buClr>
              <a:buSzPct val="75000"/>
              <a:buFont typeface="Symbol" charset="2"/>
              <a:buChar char=""/>
            </a:pPr>
            <a:r>
              <a:rPr b="0" lang="en-US" sz="2000" spc="-1" strike="noStrike">
                <a:solidFill>
                  <a:srgbClr val="000000"/>
                </a:solidFill>
                <a:latin typeface="Calibri"/>
              </a:rPr>
              <a:t>Fourth level</a:t>
            </a:r>
            <a:endParaRPr b="0" lang="en-US" sz="2000" spc="-1" strike="noStrike">
              <a:solidFill>
                <a:srgbClr val="000000"/>
              </a:solidFill>
              <a:latin typeface="Calibri"/>
            </a:endParaRPr>
          </a:p>
          <a:p>
            <a:pPr lvl="4" marL="2160000" indent="-216000">
              <a:lnSpc>
                <a:spcPct val="100000"/>
              </a:lnSpc>
              <a:spcBef>
                <a:spcPts val="400"/>
              </a:spcBef>
              <a:buClr>
                <a:srgbClr val="000000"/>
              </a:buClr>
              <a:buSzPct val="45000"/>
              <a:buFont typeface="Wingdings" charset="2"/>
              <a:buChar char=""/>
            </a:pPr>
            <a:r>
              <a:rPr b="0" lang="en-US" sz="2000" spc="-1" strike="noStrike">
                <a:solidFill>
                  <a:srgbClr val="000000"/>
                </a:solidFill>
                <a:latin typeface="Calibri"/>
              </a:rPr>
              <a:t>Fifth level</a:t>
            </a:r>
            <a:endParaRPr b="0" lang="en-US" sz="2000" spc="-1" strike="noStrike">
              <a:solidFill>
                <a:srgbClr val="000000"/>
              </a:solidFill>
              <a:latin typeface="Calibri"/>
            </a:endParaRPr>
          </a:p>
        </p:txBody>
      </p:sp>
      <p:sp>
        <p:nvSpPr>
          <p:cNvPr id="168" name="PlaceHolder 3"/>
          <p:cNvSpPr>
            <a:spLocks noGrp="1"/>
          </p:cNvSpPr>
          <p:nvPr>
            <p:ph type="dt"/>
          </p:nvPr>
        </p:nvSpPr>
        <p:spPr>
          <a:xfrm>
            <a:off x="504000" y="5255280"/>
            <a:ext cx="2351880" cy="301680"/>
          </a:xfrm>
          <a:prstGeom prst="rect">
            <a:avLst/>
          </a:prstGeom>
        </p:spPr>
        <p:txBody>
          <a:bodyPr anchor="ctr">
            <a:noAutofit/>
          </a:bodyPr>
          <a:p>
            <a:pPr>
              <a:lnSpc>
                <a:spcPct val="100000"/>
              </a:lnSpc>
            </a:pPr>
            <a:fld id="{78847C00-BFDA-4503-BA2B-891D80BC75AE}" type="datetime">
              <a:rPr b="0" lang="en-GB" sz="1200" spc="-1" strike="noStrike">
                <a:solidFill>
                  <a:srgbClr val="8b8b8b"/>
                </a:solidFill>
                <a:latin typeface="Calibri"/>
              </a:rPr>
              <a:t>15/02/21</a:t>
            </a:fld>
            <a:endParaRPr b="0" lang="en-GB" sz="1200" spc="-1" strike="noStrike">
              <a:latin typeface="Times New Roman"/>
            </a:endParaRPr>
          </a:p>
        </p:txBody>
      </p:sp>
      <p:sp>
        <p:nvSpPr>
          <p:cNvPr id="169" name="PlaceHolder 4"/>
          <p:cNvSpPr>
            <a:spLocks noGrp="1"/>
          </p:cNvSpPr>
          <p:nvPr>
            <p:ph type="ftr"/>
          </p:nvPr>
        </p:nvSpPr>
        <p:spPr>
          <a:xfrm>
            <a:off x="3443760" y="5255280"/>
            <a:ext cx="3191400" cy="301680"/>
          </a:xfrm>
          <a:prstGeom prst="rect">
            <a:avLst/>
          </a:prstGeom>
        </p:spPr>
        <p:txBody>
          <a:bodyPr anchor="ctr">
            <a:noAutofit/>
          </a:bodyPr>
          <a:p>
            <a:endParaRPr b="0" lang="en-GB" sz="2400" spc="-1" strike="noStrike">
              <a:latin typeface="Times New Roman"/>
            </a:endParaRPr>
          </a:p>
        </p:txBody>
      </p:sp>
      <p:sp>
        <p:nvSpPr>
          <p:cNvPr id="170" name="PlaceHolder 5"/>
          <p:cNvSpPr>
            <a:spLocks noGrp="1"/>
          </p:cNvSpPr>
          <p:nvPr>
            <p:ph type="sldNum"/>
          </p:nvPr>
        </p:nvSpPr>
        <p:spPr>
          <a:xfrm>
            <a:off x="7223760" y="5255280"/>
            <a:ext cx="2351880" cy="301680"/>
          </a:xfrm>
          <a:prstGeom prst="rect">
            <a:avLst/>
          </a:prstGeom>
        </p:spPr>
        <p:txBody>
          <a:bodyPr anchor="ctr">
            <a:noAutofit/>
          </a:bodyPr>
          <a:p>
            <a:pPr algn="r">
              <a:lnSpc>
                <a:spcPct val="100000"/>
              </a:lnSpc>
            </a:pPr>
            <a:fld id="{835AE7B3-9AB7-4788-979B-B790986E0D43}" type="slidenum">
              <a:rPr b="0" lang="en-GB" sz="1200" spc="-1" strike="noStrike">
                <a:solidFill>
                  <a:srgbClr val="8b8b8b"/>
                </a:solidFill>
                <a:latin typeface="Calibri"/>
              </a:rPr>
              <a:t>&lt;number&gt;</a:t>
            </a:fld>
            <a:endParaRPr b="0" lang="en-GB" sz="12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fillRect/>
          </a:stretch>
        </a:blipFill>
      </p:bgPr>
    </p:bg>
    <p:spTree>
      <p:nvGrpSpPr>
        <p:cNvPr id="1" name=""/>
        <p:cNvGrpSpPr/>
        <p:nvPr/>
      </p:nvGrpSpPr>
      <p:grpSpPr>
        <a:xfrm>
          <a:off x="0" y="0"/>
          <a:ext cx="0" cy="0"/>
          <a:chOff x="0" y="0"/>
          <a:chExt cx="0" cy="0"/>
        </a:xfrm>
      </p:grpSpPr>
      <p:sp>
        <p:nvSpPr>
          <p:cNvPr id="207" name="PlaceHolder 1"/>
          <p:cNvSpPr>
            <a:spLocks noGrp="1"/>
          </p:cNvSpPr>
          <p:nvPr>
            <p:ph type="title"/>
          </p:nvPr>
        </p:nvSpPr>
        <p:spPr>
          <a:xfrm>
            <a:off x="504000" y="226800"/>
            <a:ext cx="9071640" cy="944640"/>
          </a:xfrm>
          <a:prstGeom prst="rect">
            <a:avLst/>
          </a:prstGeom>
        </p:spPr>
        <p:txBody>
          <a:bodyPr anchor="ctr">
            <a:noAutofit/>
          </a:bodyPr>
          <a:p>
            <a:pPr algn="ctr">
              <a:lnSpc>
                <a:spcPct val="100000"/>
              </a:lnSpc>
            </a:pPr>
            <a:r>
              <a:rPr b="0" lang="en-US" sz="4400" spc="-1" strike="noStrike">
                <a:solidFill>
                  <a:srgbClr val="000000"/>
                </a:solidFill>
                <a:latin typeface="Calibri"/>
              </a:rPr>
              <a:t>Click to edit Master title style</a:t>
            </a:r>
            <a:endParaRPr b="0" lang="en-US" sz="4400" spc="-1" strike="noStrike">
              <a:solidFill>
                <a:srgbClr val="000000"/>
              </a:solidFill>
              <a:latin typeface="Calibri"/>
            </a:endParaRPr>
          </a:p>
        </p:txBody>
      </p:sp>
      <p:sp>
        <p:nvSpPr>
          <p:cNvPr id="208" name="PlaceHolder 2"/>
          <p:cNvSpPr>
            <a:spLocks noGrp="1"/>
          </p:cNvSpPr>
          <p:nvPr>
            <p:ph type="body"/>
          </p:nvPr>
        </p:nvSpPr>
        <p:spPr>
          <a:xfrm>
            <a:off x="504000" y="1323000"/>
            <a:ext cx="4451400" cy="3741480"/>
          </a:xfrm>
          <a:prstGeom prst="rect">
            <a:avLst/>
          </a:prstGeom>
        </p:spPr>
        <p:txBody>
          <a:bodyPr>
            <a:noAutofit/>
          </a:bodyPr>
          <a:p>
            <a:pPr marL="432000" indent="-324000">
              <a:lnSpc>
                <a:spcPct val="100000"/>
              </a:lnSpc>
              <a:spcBef>
                <a:spcPts val="561"/>
              </a:spcBef>
              <a:buClr>
                <a:srgbClr val="000000"/>
              </a:buClr>
              <a:buSzPct val="45000"/>
              <a:buFont typeface="Wingdings" charset="2"/>
              <a:buChar char=""/>
            </a:pPr>
            <a:r>
              <a:rPr b="0" lang="en-US" sz="2800" spc="-1" strike="noStrike">
                <a:solidFill>
                  <a:srgbClr val="000000"/>
                </a:solidFill>
                <a:latin typeface="Calibri"/>
              </a:rPr>
              <a:t>Click to edit Master text styles</a:t>
            </a:r>
            <a:endParaRPr b="0" lang="en-US" sz="2800" spc="-1" strike="noStrike">
              <a:solidFill>
                <a:srgbClr val="000000"/>
              </a:solidFill>
              <a:latin typeface="Calibri"/>
            </a:endParaRPr>
          </a:p>
          <a:p>
            <a:pPr lvl="1" marL="864000" indent="-324000">
              <a:lnSpc>
                <a:spcPct val="100000"/>
              </a:lnSpc>
              <a:spcBef>
                <a:spcPts val="479"/>
              </a:spcBef>
              <a:buClr>
                <a:srgbClr val="000000"/>
              </a:buClr>
              <a:buSzPct val="75000"/>
              <a:buFont typeface="Symbol" charset="2"/>
              <a:buChar char=""/>
            </a:pPr>
            <a:r>
              <a:rPr b="0" lang="en-US" sz="2400" spc="-1" strike="noStrike">
                <a:solidFill>
                  <a:srgbClr val="000000"/>
                </a:solidFill>
                <a:latin typeface="Calibri"/>
              </a:rPr>
              <a:t>Second level</a:t>
            </a:r>
            <a:endParaRPr b="0" lang="en-US" sz="2400" spc="-1" strike="noStrike">
              <a:solidFill>
                <a:srgbClr val="000000"/>
              </a:solidFill>
              <a:latin typeface="Calibri"/>
            </a:endParaRPr>
          </a:p>
          <a:p>
            <a:pPr lvl="2" marL="1296000" indent="-288000">
              <a:lnSpc>
                <a:spcPct val="100000"/>
              </a:lnSpc>
              <a:spcBef>
                <a:spcPts val="400"/>
              </a:spcBef>
              <a:buClr>
                <a:srgbClr val="000000"/>
              </a:buClr>
              <a:buSzPct val="45000"/>
              <a:buFont typeface="Wingdings" charset="2"/>
              <a:buChar char=""/>
            </a:pPr>
            <a:r>
              <a:rPr b="0" lang="en-US" sz="2000" spc="-1" strike="noStrike">
                <a:solidFill>
                  <a:srgbClr val="000000"/>
                </a:solidFill>
                <a:latin typeface="Calibri"/>
              </a:rPr>
              <a:t>Third level</a:t>
            </a:r>
            <a:endParaRPr b="0" lang="en-US" sz="2000" spc="-1" strike="noStrike">
              <a:solidFill>
                <a:srgbClr val="000000"/>
              </a:solidFill>
              <a:latin typeface="Calibri"/>
            </a:endParaRPr>
          </a:p>
          <a:p>
            <a:pPr lvl="3" marL="1728000" indent="-216000">
              <a:lnSpc>
                <a:spcPct val="100000"/>
              </a:lnSpc>
              <a:spcBef>
                <a:spcPts val="360"/>
              </a:spcBef>
              <a:buClr>
                <a:srgbClr val="000000"/>
              </a:buClr>
              <a:buSzPct val="75000"/>
              <a:buFont typeface="Symbol" charset="2"/>
              <a:buChar char=""/>
            </a:pPr>
            <a:r>
              <a:rPr b="0" lang="en-US" sz="1800" spc="-1" strike="noStrike">
                <a:solidFill>
                  <a:srgbClr val="000000"/>
                </a:solidFill>
                <a:latin typeface="Calibri"/>
              </a:rPr>
              <a:t>Fourth level</a:t>
            </a:r>
            <a:endParaRPr b="0" lang="en-US" sz="1800" spc="-1" strike="noStrike">
              <a:solidFill>
                <a:srgbClr val="000000"/>
              </a:solidFill>
              <a:latin typeface="Calibri"/>
            </a:endParaRPr>
          </a:p>
          <a:p>
            <a:pPr lvl="4" marL="2160000" indent="-216000">
              <a:lnSpc>
                <a:spcPct val="100000"/>
              </a:lnSpc>
              <a:spcBef>
                <a:spcPts val="360"/>
              </a:spcBef>
              <a:buClr>
                <a:srgbClr val="000000"/>
              </a:buClr>
              <a:buSzPct val="45000"/>
              <a:buFont typeface="Wingdings" charset="2"/>
              <a:buChar char=""/>
            </a:pPr>
            <a:r>
              <a:rPr b="0" lang="en-US" sz="1800" spc="-1" strike="noStrike">
                <a:solidFill>
                  <a:srgbClr val="000000"/>
                </a:solidFill>
                <a:latin typeface="Calibri"/>
              </a:rPr>
              <a:t>Fifth level</a:t>
            </a:r>
            <a:endParaRPr b="0" lang="en-US" sz="1800" spc="-1" strike="noStrike">
              <a:solidFill>
                <a:srgbClr val="000000"/>
              </a:solidFill>
              <a:latin typeface="Calibri"/>
            </a:endParaRPr>
          </a:p>
        </p:txBody>
      </p:sp>
      <p:sp>
        <p:nvSpPr>
          <p:cNvPr id="209" name="PlaceHolder 3"/>
          <p:cNvSpPr>
            <a:spLocks noGrp="1"/>
          </p:cNvSpPr>
          <p:nvPr>
            <p:ph type="body"/>
          </p:nvPr>
        </p:nvSpPr>
        <p:spPr>
          <a:xfrm>
            <a:off x="5123880" y="1323000"/>
            <a:ext cx="4451400" cy="3741480"/>
          </a:xfrm>
          <a:prstGeom prst="rect">
            <a:avLst/>
          </a:prstGeom>
        </p:spPr>
        <p:txBody>
          <a:bodyPr>
            <a:noAutofit/>
          </a:bodyPr>
          <a:p>
            <a:pPr marL="343080" indent="-342720">
              <a:lnSpc>
                <a:spcPct val="100000"/>
              </a:lnSpc>
              <a:spcBef>
                <a:spcPts val="561"/>
              </a:spcBef>
              <a:buClr>
                <a:srgbClr val="000000"/>
              </a:buClr>
              <a:buFont typeface="Arial"/>
              <a:buChar char="•"/>
            </a:pPr>
            <a:r>
              <a:rPr b="0" lang="en-US" sz="2800" spc="-1" strike="noStrike">
                <a:solidFill>
                  <a:srgbClr val="000000"/>
                </a:solidFill>
                <a:latin typeface="Calibri"/>
              </a:rPr>
              <a:t>Click to edit Master text styles</a:t>
            </a:r>
            <a:endParaRPr b="0" lang="en-US" sz="2800" spc="-1" strike="noStrike">
              <a:solidFill>
                <a:srgbClr val="000000"/>
              </a:solidFill>
              <a:latin typeface="Calibri"/>
            </a:endParaRPr>
          </a:p>
          <a:p>
            <a:pPr lvl="1" marL="743040" indent="-285480">
              <a:lnSpc>
                <a:spcPct val="100000"/>
              </a:lnSpc>
              <a:spcBef>
                <a:spcPts val="479"/>
              </a:spcBef>
              <a:buClr>
                <a:srgbClr val="000000"/>
              </a:buClr>
              <a:buFont typeface="Arial"/>
              <a:buChar char="–"/>
            </a:pPr>
            <a:r>
              <a:rPr b="0" lang="en-US" sz="2400" spc="-1" strike="noStrike">
                <a:solidFill>
                  <a:srgbClr val="000000"/>
                </a:solidFill>
                <a:latin typeface="Calibri"/>
              </a:rPr>
              <a:t>Second level</a:t>
            </a:r>
            <a:endParaRPr b="0" lang="en-US" sz="2400" spc="-1" strike="noStrike">
              <a:solidFill>
                <a:srgbClr val="000000"/>
              </a:solidFill>
              <a:latin typeface="Calibri"/>
            </a:endParaRPr>
          </a:p>
          <a:p>
            <a:pPr lvl="2" marL="1143000" indent="-228240">
              <a:lnSpc>
                <a:spcPct val="100000"/>
              </a:lnSpc>
              <a:spcBef>
                <a:spcPts val="400"/>
              </a:spcBef>
              <a:buClr>
                <a:srgbClr val="000000"/>
              </a:buClr>
              <a:buFont typeface="Arial"/>
              <a:buChar char="•"/>
            </a:pPr>
            <a:r>
              <a:rPr b="0" lang="en-US" sz="2000" spc="-1" strike="noStrike">
                <a:solidFill>
                  <a:srgbClr val="000000"/>
                </a:solidFill>
                <a:latin typeface="Calibri"/>
              </a:rPr>
              <a:t>Third level</a:t>
            </a:r>
            <a:endParaRPr b="0" lang="en-US" sz="2000" spc="-1" strike="noStrike">
              <a:solidFill>
                <a:srgbClr val="000000"/>
              </a:solidFill>
              <a:latin typeface="Calibri"/>
            </a:endParaRPr>
          </a:p>
          <a:p>
            <a:pPr lvl="3" marL="1600200" indent="-228240">
              <a:lnSpc>
                <a:spcPct val="100000"/>
              </a:lnSpc>
              <a:spcBef>
                <a:spcPts val="360"/>
              </a:spcBef>
              <a:buClr>
                <a:srgbClr val="000000"/>
              </a:buClr>
              <a:buFont typeface="Arial"/>
              <a:buChar char="–"/>
            </a:pPr>
            <a:r>
              <a:rPr b="0" lang="en-US" sz="1800" spc="-1" strike="noStrike">
                <a:solidFill>
                  <a:srgbClr val="000000"/>
                </a:solidFill>
                <a:latin typeface="Calibri"/>
              </a:rPr>
              <a:t>Fourth level</a:t>
            </a:r>
            <a:endParaRPr b="0" lang="en-US" sz="1800" spc="-1" strike="noStrike">
              <a:solidFill>
                <a:srgbClr val="000000"/>
              </a:solidFill>
              <a:latin typeface="Calibri"/>
            </a:endParaRPr>
          </a:p>
          <a:p>
            <a:pPr lvl="4" marL="2057400" indent="-228240">
              <a:lnSpc>
                <a:spcPct val="100000"/>
              </a:lnSpc>
              <a:spcBef>
                <a:spcPts val="360"/>
              </a:spcBef>
              <a:buClr>
                <a:srgbClr val="000000"/>
              </a:buClr>
              <a:buFont typeface="Arial"/>
              <a:buChar char="»"/>
            </a:pPr>
            <a:r>
              <a:rPr b="0" lang="en-US" sz="1800" spc="-1" strike="noStrike">
                <a:solidFill>
                  <a:srgbClr val="000000"/>
                </a:solidFill>
                <a:latin typeface="Calibri"/>
              </a:rPr>
              <a:t>Fifth level</a:t>
            </a:r>
            <a:endParaRPr b="0" lang="en-US" sz="1800" spc="-1" strike="noStrike">
              <a:solidFill>
                <a:srgbClr val="000000"/>
              </a:solidFill>
              <a:latin typeface="Calibri"/>
            </a:endParaRPr>
          </a:p>
        </p:txBody>
      </p:sp>
      <p:sp>
        <p:nvSpPr>
          <p:cNvPr id="210" name="PlaceHolder 4"/>
          <p:cNvSpPr>
            <a:spLocks noGrp="1"/>
          </p:cNvSpPr>
          <p:nvPr>
            <p:ph type="dt"/>
          </p:nvPr>
        </p:nvSpPr>
        <p:spPr>
          <a:xfrm>
            <a:off x="504000" y="5255280"/>
            <a:ext cx="2351880" cy="301680"/>
          </a:xfrm>
          <a:prstGeom prst="rect">
            <a:avLst/>
          </a:prstGeom>
        </p:spPr>
        <p:txBody>
          <a:bodyPr anchor="ctr">
            <a:noAutofit/>
          </a:bodyPr>
          <a:p>
            <a:pPr>
              <a:lnSpc>
                <a:spcPct val="100000"/>
              </a:lnSpc>
            </a:pPr>
            <a:fld id="{E6D1CECC-8E75-4C2B-88F0-3B4729F879CE}" type="datetime">
              <a:rPr b="0" lang="en-GB" sz="1200" spc="-1" strike="noStrike">
                <a:solidFill>
                  <a:srgbClr val="8b8b8b"/>
                </a:solidFill>
                <a:latin typeface="Calibri"/>
              </a:rPr>
              <a:t>15/02/21</a:t>
            </a:fld>
            <a:endParaRPr b="0" lang="en-GB" sz="1200" spc="-1" strike="noStrike">
              <a:latin typeface="Times New Roman"/>
            </a:endParaRPr>
          </a:p>
        </p:txBody>
      </p:sp>
      <p:sp>
        <p:nvSpPr>
          <p:cNvPr id="211" name="PlaceHolder 5"/>
          <p:cNvSpPr>
            <a:spLocks noGrp="1"/>
          </p:cNvSpPr>
          <p:nvPr>
            <p:ph type="ftr"/>
          </p:nvPr>
        </p:nvSpPr>
        <p:spPr>
          <a:xfrm>
            <a:off x="3443760" y="5255280"/>
            <a:ext cx="3191400" cy="301680"/>
          </a:xfrm>
          <a:prstGeom prst="rect">
            <a:avLst/>
          </a:prstGeom>
        </p:spPr>
        <p:txBody>
          <a:bodyPr anchor="ctr">
            <a:noAutofit/>
          </a:bodyPr>
          <a:p>
            <a:endParaRPr b="0" lang="en-GB" sz="2400" spc="-1" strike="noStrike">
              <a:latin typeface="Times New Roman"/>
            </a:endParaRPr>
          </a:p>
        </p:txBody>
      </p:sp>
      <p:sp>
        <p:nvSpPr>
          <p:cNvPr id="212" name="PlaceHolder 6"/>
          <p:cNvSpPr>
            <a:spLocks noGrp="1"/>
          </p:cNvSpPr>
          <p:nvPr>
            <p:ph type="sldNum"/>
          </p:nvPr>
        </p:nvSpPr>
        <p:spPr>
          <a:xfrm>
            <a:off x="7223760" y="5255280"/>
            <a:ext cx="2351880" cy="301680"/>
          </a:xfrm>
          <a:prstGeom prst="rect">
            <a:avLst/>
          </a:prstGeom>
        </p:spPr>
        <p:txBody>
          <a:bodyPr anchor="ctr">
            <a:noAutofit/>
          </a:bodyPr>
          <a:p>
            <a:pPr algn="r">
              <a:lnSpc>
                <a:spcPct val="100000"/>
              </a:lnSpc>
            </a:pPr>
            <a:fld id="{A59D950E-2AF7-4EB8-A023-22312C43E986}" type="slidenum">
              <a:rPr b="0" lang="en-GB" sz="1200" spc="-1" strike="noStrike">
                <a:solidFill>
                  <a:srgbClr val="8b8b8b"/>
                </a:solidFill>
                <a:latin typeface="Calibri"/>
              </a:rPr>
              <a:t>&lt;number&gt;</a:t>
            </a:fld>
            <a:endParaRPr b="0" lang="en-GB" sz="12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49" name="PlaceHolder 1"/>
          <p:cNvSpPr>
            <a:spLocks noGrp="1"/>
          </p:cNvSpPr>
          <p:nvPr>
            <p:ph type="title"/>
          </p:nvPr>
        </p:nvSpPr>
        <p:spPr>
          <a:xfrm>
            <a:off x="671400" y="189000"/>
            <a:ext cx="8988120" cy="819000"/>
          </a:xfrm>
          <a:prstGeom prst="rect">
            <a:avLst/>
          </a:prstGeom>
        </p:spPr>
        <p:txBody>
          <a:bodyPr lIns="90000" rIns="90000" tIns="46800" bIns="46800" anchor="ctr">
            <a:noAutofit/>
          </a:bodyPr>
          <a:p>
            <a:r>
              <a:rPr b="0" lang="en-GB" sz="4250" spc="-1" strike="noStrike">
                <a:solidFill>
                  <a:srgbClr val="241f00"/>
                </a:solidFill>
                <a:latin typeface="Tw Cen MT"/>
              </a:rPr>
              <a:t>Click to edit the title text format</a:t>
            </a:r>
            <a:endParaRPr b="0" lang="en-GB" sz="4250" spc="-1" strike="noStrike">
              <a:solidFill>
                <a:srgbClr val="241f00"/>
              </a:solidFill>
              <a:latin typeface="Tw Cen MT"/>
            </a:endParaRPr>
          </a:p>
        </p:txBody>
      </p:sp>
      <p:sp>
        <p:nvSpPr>
          <p:cNvPr id="250" name="PlaceHolder 2"/>
          <p:cNvSpPr>
            <a:spLocks noGrp="1"/>
          </p:cNvSpPr>
          <p:nvPr>
            <p:ph type="body"/>
          </p:nvPr>
        </p:nvSpPr>
        <p:spPr>
          <a:xfrm>
            <a:off x="675360" y="1323000"/>
            <a:ext cx="8987760" cy="3741840"/>
          </a:xfrm>
          <a:prstGeom prst="rect">
            <a:avLst/>
          </a:prstGeom>
        </p:spPr>
        <p:txBody>
          <a:bodyPr lIns="90000" rIns="90000" tIns="46800" bIns="46800">
            <a:normAutofit/>
          </a:bodyPr>
          <a:p>
            <a:pPr marL="318960" indent="-318960">
              <a:spcBef>
                <a:spcPts val="575"/>
              </a:spcBef>
              <a:buClr>
                <a:srgbClr val="63457f"/>
              </a:buClr>
              <a:buSzPct val="60000"/>
              <a:buFont typeface="Wingdings"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2400" spc="-1" strike="noStrike">
                <a:solidFill>
                  <a:srgbClr val="000000"/>
                </a:solidFill>
                <a:latin typeface="Tw Cen MT"/>
              </a:rPr>
              <a:t>Click to edit the outline text format</a:t>
            </a:r>
            <a:endParaRPr b="0" lang="en-GB" sz="2400" spc="-1" strike="noStrike">
              <a:solidFill>
                <a:srgbClr val="000000"/>
              </a:solidFill>
              <a:latin typeface="Tw Cen MT"/>
            </a:endParaRPr>
          </a:p>
          <a:p>
            <a:pPr lvl="1" marL="639720" indent="-273240">
              <a:spcBef>
                <a:spcPts val="454"/>
              </a:spcBef>
              <a:buClr>
                <a:srgbClr val="ae0000"/>
              </a:buClr>
              <a:buSzPct val="70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2150" spc="-1" strike="noStrike">
                <a:solidFill>
                  <a:srgbClr val="000000"/>
                </a:solidFill>
                <a:latin typeface="Tw Cen MT"/>
              </a:rPr>
              <a:t>Second Outline Level</a:t>
            </a:r>
            <a:endParaRPr b="0" lang="en-GB" sz="2150" spc="-1" strike="noStrike">
              <a:solidFill>
                <a:srgbClr val="000000"/>
              </a:solidFill>
              <a:latin typeface="Tw Cen MT"/>
            </a:endParaRPr>
          </a:p>
          <a:p>
            <a:pPr lvl="2" marL="914400" indent="-228600">
              <a:spcBef>
                <a:spcPts val="411"/>
              </a:spcBef>
              <a:buClr>
                <a:srgbClr val="63457f"/>
              </a:buClr>
              <a:buSzPct val="75000"/>
              <a:buFont typeface="Wingdings" charset="2"/>
              <a:buChar char=""/>
              <a:tabLst>
                <a:tab algn="l" pos="1828800"/>
                <a:tab algn="l" pos="2743200"/>
                <a:tab algn="l" pos="3657600"/>
                <a:tab algn="l" pos="4572000"/>
                <a:tab algn="l" pos="5486400"/>
                <a:tab algn="l" pos="6400800"/>
                <a:tab algn="l" pos="7315200"/>
                <a:tab algn="l" pos="8229600"/>
                <a:tab algn="l" pos="9144000"/>
                <a:tab algn="l" pos="10058400"/>
              </a:tabLst>
            </a:pPr>
            <a:r>
              <a:rPr b="0" lang="en-GB" sz="1900" spc="-1" strike="noStrike">
                <a:solidFill>
                  <a:srgbClr val="000000"/>
                </a:solidFill>
                <a:latin typeface="Tw Cen MT"/>
              </a:rPr>
              <a:t>Third Outline Level</a:t>
            </a:r>
            <a:endParaRPr b="0" lang="en-GB" sz="1900" spc="-1" strike="noStrike">
              <a:solidFill>
                <a:srgbClr val="000000"/>
              </a:solidFill>
              <a:latin typeface="Tw Cen MT"/>
            </a:endParaRPr>
          </a:p>
          <a:p>
            <a:pPr lvl="3" marL="1371600" indent="-228600">
              <a:spcBef>
                <a:spcPts val="329"/>
              </a:spcBef>
              <a:buClr>
                <a:srgbClr val="255775"/>
              </a:buClr>
              <a:buSzPct val="75000"/>
              <a:buFont typeface="Wingdings" charset="2"/>
              <a:buChar char=""/>
              <a:tabLst>
                <a:tab algn="l" pos="1828800"/>
                <a:tab algn="l" pos="2743200"/>
                <a:tab algn="l" pos="3657600"/>
                <a:tab algn="l" pos="4572000"/>
                <a:tab algn="l" pos="5486400"/>
                <a:tab algn="l" pos="6400800"/>
                <a:tab algn="l" pos="7315200"/>
                <a:tab algn="l" pos="8229600"/>
                <a:tab algn="l" pos="9144000"/>
                <a:tab algn="l" pos="10058400"/>
              </a:tabLst>
            </a:pPr>
            <a:r>
              <a:rPr b="0" lang="en-GB" sz="1660" spc="-1" strike="noStrike">
                <a:solidFill>
                  <a:srgbClr val="000000"/>
                </a:solidFill>
                <a:latin typeface="Tw Cen MT"/>
              </a:rPr>
              <a:t>Fourth Outline Level</a:t>
            </a:r>
            <a:endParaRPr b="0" lang="en-GB" sz="1660" spc="-1" strike="noStrike">
              <a:solidFill>
                <a:srgbClr val="000000"/>
              </a:solidFill>
              <a:latin typeface="Tw Cen MT"/>
            </a:endParaRPr>
          </a:p>
          <a:p>
            <a:pPr lvl="4" marL="1828800" indent="-228600">
              <a:spcBef>
                <a:spcPts val="329"/>
              </a:spcBef>
              <a:buClr>
                <a:srgbClr val="a47c0c"/>
              </a:buClr>
              <a:buSzPct val="65000"/>
              <a:buFont typeface="Wingdings" charset="2"/>
              <a:buChar char=""/>
              <a:tabLst>
                <a:tab algn="l" pos="2743200"/>
                <a:tab algn="l" pos="3657600"/>
                <a:tab algn="l" pos="4572000"/>
                <a:tab algn="l" pos="5486400"/>
                <a:tab algn="l" pos="6400800"/>
                <a:tab algn="l" pos="7315200"/>
                <a:tab algn="l" pos="8229600"/>
                <a:tab algn="l" pos="9144000"/>
                <a:tab algn="l" pos="10058400"/>
              </a:tabLst>
            </a:pPr>
            <a:r>
              <a:rPr b="0" lang="en-GB" sz="1660" spc="-1" strike="noStrike">
                <a:solidFill>
                  <a:srgbClr val="000000"/>
                </a:solidFill>
                <a:latin typeface="Tw Cen MT"/>
              </a:rPr>
              <a:t>Fifth Outline Level</a:t>
            </a:r>
            <a:endParaRPr b="0" lang="en-GB" sz="1660" spc="-1" strike="noStrike">
              <a:solidFill>
                <a:srgbClr val="000000"/>
              </a:solidFill>
              <a:latin typeface="Tw Cen MT"/>
            </a:endParaRPr>
          </a:p>
          <a:p>
            <a:pPr lvl="5" marL="1828800" indent="-228600">
              <a:spcBef>
                <a:spcPts val="329"/>
              </a:spcBef>
              <a:buClr>
                <a:srgbClr val="a47c0c"/>
              </a:buClr>
              <a:buSzPct val="65000"/>
              <a:buFont typeface="Wingdings" charset="2"/>
              <a:buChar char=""/>
              <a:tabLst>
                <a:tab algn="l" pos="2743200"/>
                <a:tab algn="l" pos="3657600"/>
                <a:tab algn="l" pos="4572000"/>
                <a:tab algn="l" pos="5486400"/>
                <a:tab algn="l" pos="6400800"/>
                <a:tab algn="l" pos="7315200"/>
                <a:tab algn="l" pos="8229600"/>
                <a:tab algn="l" pos="9144000"/>
                <a:tab algn="l" pos="10058400"/>
              </a:tabLst>
            </a:pPr>
            <a:r>
              <a:rPr b="0" lang="en-GB" sz="1660" spc="-1" strike="noStrike">
                <a:solidFill>
                  <a:srgbClr val="000000"/>
                </a:solidFill>
                <a:latin typeface="Tw Cen MT"/>
              </a:rPr>
              <a:t>Sixth Outline Level</a:t>
            </a:r>
            <a:endParaRPr b="0" lang="en-GB" sz="1660" spc="-1" strike="noStrike">
              <a:solidFill>
                <a:srgbClr val="000000"/>
              </a:solidFill>
              <a:latin typeface="Tw Cen MT"/>
            </a:endParaRPr>
          </a:p>
          <a:p>
            <a:pPr lvl="6" marL="1828800" indent="-228600">
              <a:spcBef>
                <a:spcPts val="329"/>
              </a:spcBef>
              <a:buClr>
                <a:srgbClr val="a47c0c"/>
              </a:buClr>
              <a:buSzPct val="65000"/>
              <a:buFont typeface="Wingdings" charset="2"/>
              <a:buChar char=""/>
              <a:tabLst>
                <a:tab algn="l" pos="2743200"/>
                <a:tab algn="l" pos="3657600"/>
                <a:tab algn="l" pos="4572000"/>
                <a:tab algn="l" pos="5486400"/>
                <a:tab algn="l" pos="6400800"/>
                <a:tab algn="l" pos="7315200"/>
                <a:tab algn="l" pos="8229600"/>
                <a:tab algn="l" pos="9144000"/>
                <a:tab algn="l" pos="10058400"/>
              </a:tabLst>
            </a:pPr>
            <a:r>
              <a:rPr b="0" lang="en-GB" sz="1660" spc="-1" strike="noStrike">
                <a:solidFill>
                  <a:srgbClr val="000000"/>
                </a:solidFill>
                <a:latin typeface="Tw Cen MT"/>
              </a:rPr>
              <a:t>Seventh Outline Level</a:t>
            </a:r>
            <a:endParaRPr b="0" lang="en-GB" sz="1660" spc="-1" strike="noStrike">
              <a:solidFill>
                <a:srgbClr val="000000"/>
              </a:solidFill>
              <a:latin typeface="Tw Cen MT"/>
            </a:endParaRPr>
          </a:p>
        </p:txBody>
      </p:sp>
      <p:sp>
        <p:nvSpPr>
          <p:cNvPr id="251" name="PlaceHolder 3"/>
          <p:cNvSpPr>
            <a:spLocks noGrp="1"/>
          </p:cNvSpPr>
          <p:nvPr>
            <p:ph type="dt"/>
          </p:nvPr>
        </p:nvSpPr>
        <p:spPr>
          <a:xfrm>
            <a:off x="6719400" y="5166000"/>
            <a:ext cx="2940120" cy="301680"/>
          </a:xfrm>
          <a:prstGeom prst="rect">
            <a:avLst/>
          </a:prstGeom>
        </p:spPr>
        <p:txBody>
          <a:bodyPr lIns="90000" rIns="90000" tIns="46800" bIns="46800" anchor="ctr">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400" spc="-1" strike="noStrike">
                <a:solidFill>
                  <a:srgbClr val="241f00"/>
                </a:solidFill>
                <a:latin typeface="Arial"/>
              </a:rPr>
              <a:t>&lt;date/time&gt;</a:t>
            </a:r>
            <a:endParaRPr b="0" lang="en-GB" sz="1400" spc="-1" strike="noStrike">
              <a:latin typeface="Arial"/>
            </a:endParaRPr>
          </a:p>
        </p:txBody>
      </p:sp>
      <p:sp>
        <p:nvSpPr>
          <p:cNvPr id="252" name="PlaceHolder 4"/>
          <p:cNvSpPr>
            <a:spLocks noGrp="1"/>
          </p:cNvSpPr>
          <p:nvPr>
            <p:ph type="ftr"/>
          </p:nvPr>
        </p:nvSpPr>
        <p:spPr>
          <a:xfrm>
            <a:off x="671760" y="5166000"/>
            <a:ext cx="5976720" cy="301680"/>
          </a:xfrm>
          <a:prstGeom prst="rect">
            <a:avLst/>
          </a:prstGeom>
        </p:spPr>
        <p:txBody>
          <a:bodyPr lIns="90000" rIns="90000" tIns="46800" bIns="46800" anchor="ctr">
            <a:noAutofit/>
          </a:bodyPr>
          <a:p>
            <a:endParaRPr b="0" lang="en-GB" sz="1800" spc="-1" strike="noStrike">
              <a:latin typeface="Arial"/>
            </a:endParaRPr>
          </a:p>
        </p:txBody>
      </p:sp>
      <p:sp>
        <p:nvSpPr>
          <p:cNvPr id="253" name="PlaceHolder 5"/>
          <p:cNvSpPr>
            <a:spLocks noGrp="1"/>
          </p:cNvSpPr>
          <p:nvPr>
            <p:ph type="sldNum"/>
          </p:nvPr>
        </p:nvSpPr>
        <p:spPr>
          <a:xfrm>
            <a:off x="0" y="5166000"/>
            <a:ext cx="588240" cy="315000"/>
          </a:xfrm>
          <a:prstGeom prst="rect">
            <a:avLst/>
          </a:prstGeom>
        </p:spPr>
        <p:txBody>
          <a:bodyPr lIns="90000" rIns="90000" tIns="46800" bIns="46800" anchor="ctr">
            <a:noAutofit/>
          </a:bodyPr>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BE0945B1-1AFB-443E-A870-085952AF5634}" type="slidenum">
              <a:rPr b="1" lang="en-US" sz="1400" spc="-1" strike="noStrike">
                <a:solidFill>
                  <a:srgbClr val="241f00"/>
                </a:solidFill>
                <a:latin typeface="Arial"/>
              </a:rPr>
              <a:t>&lt;number&gt;</a:t>
            </a:fld>
            <a:endParaRPr b="0" lang="en-GB" sz="1400" spc="-1" strike="noStrike">
              <a:latin typeface="Arial"/>
            </a:endParaRPr>
          </a:p>
        </p:txBody>
      </p:sp>
    </p:spTree>
  </p:cSld>
  <p:clrMap bg1="lt1" bg2="lt2" tx1="dk1" tx2="dk2" accent1="accent1" accent2="accent2" accent3="accent3" accent4="accent4" accent5="accent5" accent6="accent6" hlink="hlink" folHlink="folHlink"/>
  <p:sldLayoutIdLst>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image" Target="../media/image6.png"/><Relationship Id="rId3" Type="http://schemas.openxmlformats.org/officeDocument/2006/relationships/image" Target="../media/image7.jpeg"/><Relationship Id="rId4"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hyperlink" Target="https://www.youtube.com/watch?v=3AB9poWDeDs" TargetMode="External"/><Relationship Id="rId3" Type="http://schemas.openxmlformats.org/officeDocument/2006/relationships/image" Target="../media/image9.png"/><Relationship Id="rId4" Type="http://schemas.openxmlformats.org/officeDocument/2006/relationships/slideLayout" Target="../slideLayouts/slideLayout3.xml"/>
</Relationships>
</file>

<file path=ppt/slides/_rels/slide3.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image" Target="../media/image11.png"/><Relationship Id="rId3" Type="http://schemas.openxmlformats.org/officeDocument/2006/relationships/slideLayout" Target="../slideLayouts/slideLayout3.xml"/>
</Relationships>
</file>

<file path=ppt/slides/_rels/slide4.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3.xml"/>
</Relationships>
</file>

<file path=ppt/slides/_rels/slide5.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image" Target="../media/image14.png"/><Relationship Id="rId3" Type="http://schemas.openxmlformats.org/officeDocument/2006/relationships/hyperlink" Target="https://www.youtube.com/watch?v=xLhNP0qp38Q" TargetMode="External"/><Relationship Id="rId4" Type="http://schemas.openxmlformats.org/officeDocument/2006/relationships/slideLayout" Target="../slideLayouts/slideLayout3.xml"/>
</Relationships>
</file>

<file path=ppt/slides/_rels/slide6.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image" Target="../media/image16.jpeg"/><Relationship Id="rId3" Type="http://schemas.openxmlformats.org/officeDocument/2006/relationships/image" Target="../media/image17.png"/><Relationship Id="rId4" Type="http://schemas.openxmlformats.org/officeDocument/2006/relationships/slideLayout" Target="../slideLayouts/slideLayout3.xml"/>
</Relationships>
</file>

<file path=ppt/slides/_rels/slide7.xml.rels><?xml version="1.0" encoding="UTF-8"?>
<Relationships xmlns="http://schemas.openxmlformats.org/package/2006/relationships"><Relationship Id="rId1" Type="http://schemas.openxmlformats.org/officeDocument/2006/relationships/image" Target="../media/image18.jpeg"/><Relationship Id="rId2" Type="http://schemas.openxmlformats.org/officeDocument/2006/relationships/hyperlink" Target="https://www.youtube.com/watch?v=F_UvfTHi8EE" TargetMode="External"/><Relationship Id="rId3" Type="http://schemas.openxmlformats.org/officeDocument/2006/relationships/hyperlink" Target="https://www.youtube.com/watch?v=HiqY8YK_7pw" TargetMode="External"/><Relationship Id="rId4" Type="http://schemas.openxmlformats.org/officeDocument/2006/relationships/hyperlink" Target="http://www.bbc.co.uk/schools/primaryhistory/victorian_britain/children_in_factories/" TargetMode="External"/><Relationship Id="rId5" Type="http://schemas.openxmlformats.org/officeDocument/2006/relationships/hyperlink" Target="http://www.victorianchildren.org/victorian-child-labor/" TargetMode="External"/><Relationship Id="rId6" Type="http://schemas.openxmlformats.org/officeDocument/2006/relationships/slideLayout" Target="../slideLayouts/slideLayout3.xml"/>
</Relationships>
</file>

<file path=ppt/slides/_rels/slide8.xml.rels><?xml version="1.0" encoding="UTF-8"?>
<Relationships xmlns="http://schemas.openxmlformats.org/package/2006/relationships"><Relationship Id="rId1" Type="http://schemas.openxmlformats.org/officeDocument/2006/relationships/image" Target="../media/image19.jpeg"/><Relationship Id="rId2" Type="http://schemas.openxmlformats.org/officeDocument/2006/relationships/slideLayout" Target="../slideLayouts/slideLayout3.xml"/>
</Relationships>
</file>

<file path=ppt/slides/_rels/slide9.xml.rels><?xml version="1.0" encoding="UTF-8"?>
<Relationships xmlns="http://schemas.openxmlformats.org/package/2006/relationships"><Relationship Id="rId1" Type="http://schemas.openxmlformats.org/officeDocument/2006/relationships/image" Target="../media/image20.jpeg"/><Relationship Id="rId2" Type="http://schemas.openxmlformats.org/officeDocument/2006/relationships/slideLayout" Target="../slideLayouts/slideLayout3.xml"/>
</Relationships>
</file>

<file path=ppt/slides/_rels/slide10.xml.rels><?xml version="1.0" encoding="UTF-8"?>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3.xml"/>
</Relationships>
</file>

<file path=ppt/slides/_rels/slide11.xml.rels><?xml version="1.0" encoding="UTF-8"?>
<Relationships xmlns="http://schemas.openxmlformats.org/package/2006/relationships"><Relationship Id="rId1" Type="http://schemas.openxmlformats.org/officeDocument/2006/relationships/image" Target="../media/image22.jpeg"/><Relationship Id="rId2" Type="http://schemas.openxmlformats.org/officeDocument/2006/relationships/image" Target="../media/image23.jpeg"/><Relationship Id="rId3" Type="http://schemas.openxmlformats.org/officeDocument/2006/relationships/image" Target="../media/image24.jpeg"/><Relationship Id="rId4" Type="http://schemas.openxmlformats.org/officeDocument/2006/relationships/image" Target="../media/image25.jpeg"/><Relationship Id="rId5" Type="http://schemas.openxmlformats.org/officeDocument/2006/relationships/slideLayout" Target="../slideLayouts/slideLayout3.xml"/>
</Relationships>
</file>

<file path=ppt/slides/_rels/slide12.xml.rels><?xml version="1.0" encoding="UTF-8"?>
<Relationships xmlns="http://schemas.openxmlformats.org/package/2006/relationships"><Relationship Id="rId1" Type="http://schemas.openxmlformats.org/officeDocument/2006/relationships/image" Target="../media/image26.jpeg"/><Relationship Id="rId2" Type="http://schemas.openxmlformats.org/officeDocument/2006/relationships/slideLayout" Target="../slideLayouts/slideLayout3.xml"/>
</Relationships>
</file>

<file path=ppt/slides/_rels/slide13.xml.rels><?xml version="1.0" encoding="UTF-8"?>
<Relationships xmlns="http://schemas.openxmlformats.org/package/2006/relationships"><Relationship Id="rId1" Type="http://schemas.openxmlformats.org/officeDocument/2006/relationships/image" Target="../media/image27.jpeg"/><Relationship Id="rId2" Type="http://schemas.openxmlformats.org/officeDocument/2006/relationships/slideLayout" Target="../slideLayouts/slideLayout3.xml"/>
</Relationships>
</file>

<file path=ppt/slides/_rels/slide14.xml.rels><?xml version="1.0" encoding="UTF-8"?>
<Relationships xmlns="http://schemas.openxmlformats.org/package/2006/relationships"><Relationship Id="rId1" Type="http://schemas.openxmlformats.org/officeDocument/2006/relationships/image" Target="../media/image28.jpeg"/><Relationship Id="rId2" Type="http://schemas.openxmlformats.org/officeDocument/2006/relationships/image" Target="../media/image29.png"/><Relationship Id="rId3" Type="http://schemas.openxmlformats.org/officeDocument/2006/relationships/slideLayout" Target="../slideLayouts/slideLayout3.xml"/>
</Relationships>
</file>

<file path=ppt/slides/_rels/slide15.xml.rels><?xml version="1.0" encoding="UTF-8"?>
<Relationships xmlns="http://schemas.openxmlformats.org/package/2006/relationships"><Relationship Id="rId1" Type="http://schemas.openxmlformats.org/officeDocument/2006/relationships/image" Target="../media/image30.jpeg"/><Relationship Id="rId2" Type="http://schemas.openxmlformats.org/officeDocument/2006/relationships/image" Target="../media/image31.jpeg"/><Relationship Id="rId3" Type="http://schemas.openxmlformats.org/officeDocument/2006/relationships/image" Target="../media/image32.png"/><Relationship Id="rId4" Type="http://schemas.openxmlformats.org/officeDocument/2006/relationships/slideLayout" Target="../slideLayouts/slideLayout3.xml"/>
</Relationships>
</file>

<file path=ppt/slides/_rels/slide16.xml.rels><?xml version="1.0" encoding="UTF-8"?>
<Relationships xmlns="http://schemas.openxmlformats.org/package/2006/relationships"><Relationship Id="rId1" Type="http://schemas.openxmlformats.org/officeDocument/2006/relationships/image" Target="../media/image33.jpeg"/><Relationship Id="rId2" Type="http://schemas.openxmlformats.org/officeDocument/2006/relationships/slideLayout" Target="../slideLayouts/slideLayout3.xml"/>
</Relationships>
</file>

<file path=ppt/slides/_rels/slide17.xml.rels><?xml version="1.0" encoding="UTF-8"?>
<Relationships xmlns="http://schemas.openxmlformats.org/package/2006/relationships"><Relationship Id="rId1" Type="http://schemas.openxmlformats.org/officeDocument/2006/relationships/image" Target="../media/image34.jpeg"/><Relationship Id="rId2" Type="http://schemas.openxmlformats.org/officeDocument/2006/relationships/image" Target="../media/image35.png"/><Relationship Id="rId3" Type="http://schemas.openxmlformats.org/officeDocument/2006/relationships/slideLayout" Target="../slideLayouts/slideLayout3.xml"/>
</Relationships>
</file>

<file path=ppt/slides/_rels/slide18.xml.rels><?xml version="1.0" encoding="UTF-8"?>
<Relationships xmlns="http://schemas.openxmlformats.org/package/2006/relationships"><Relationship Id="rId1" Type="http://schemas.openxmlformats.org/officeDocument/2006/relationships/image" Target="../media/image36.jpeg"/><Relationship Id="rId2" Type="http://schemas.openxmlformats.org/officeDocument/2006/relationships/slideLayout" Target="../slideLayouts/slideLayout3.xml"/>
</Relationships>
</file>

<file path=ppt/slides/_rels/slide19.xml.rels><?xml version="1.0" encoding="UTF-8"?>
<Relationships xmlns="http://schemas.openxmlformats.org/package/2006/relationships"><Relationship Id="rId1" Type="http://schemas.openxmlformats.org/officeDocument/2006/relationships/image" Target="../media/image37.jpeg"/><Relationship Id="rId2" Type="http://schemas.openxmlformats.org/officeDocument/2006/relationships/image" Target="../media/image38.png"/><Relationship Id="rId3" Type="http://schemas.openxmlformats.org/officeDocument/2006/relationships/image" Target="../media/image39.jpeg"/><Relationship Id="rId4" Type="http://schemas.openxmlformats.org/officeDocument/2006/relationships/image" Target="../media/image40.jpeg"/><Relationship Id="rId5" Type="http://schemas.openxmlformats.org/officeDocument/2006/relationships/slideLayout" Target="../slideLayouts/slideLayout3.xml"/>
</Relationships>
</file>

<file path=ppt/slides/_rels/slide20.xml.rels><?xml version="1.0" encoding="UTF-8"?>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jpeg"/><Relationship Id="rId4" Type="http://schemas.openxmlformats.org/officeDocument/2006/relationships/image" Target="../media/image44.jpeg"/><Relationship Id="rId5" Type="http://schemas.openxmlformats.org/officeDocument/2006/relationships/slideLayout" Target="../slideLayouts/slideLayout3.xml"/>
</Relationships>
</file>

<file path=ppt/slides/_rels/slide21.xml.rels><?xml version="1.0" encoding="UTF-8"?>
<Relationships xmlns="http://schemas.openxmlformats.org/package/2006/relationships"><Relationship Id="rId1" Type="http://schemas.openxmlformats.org/officeDocument/2006/relationships/image" Target="../media/image45.jpeg"/><Relationship Id="rId2" Type="http://schemas.openxmlformats.org/officeDocument/2006/relationships/slideLayout" Target="../slideLayouts/slideLayout3.xml"/>
</Relationships>
</file>

<file path=ppt/slides/_rels/slide22.xml.rels><?xml version="1.0" encoding="UTF-8"?>
<Relationships xmlns="http://schemas.openxmlformats.org/package/2006/relationships"><Relationship Id="rId1" Type="http://schemas.openxmlformats.org/officeDocument/2006/relationships/image" Target="../media/image46.jpeg"/><Relationship Id="rId2" Type="http://schemas.openxmlformats.org/officeDocument/2006/relationships/hyperlink" Target="https://www.youtube.com/watch?v=kTFlPbVRJuc" TargetMode="External"/><Relationship Id="rId3" Type="http://schemas.openxmlformats.org/officeDocument/2006/relationships/slideLayout" Target="../slideLayouts/slideLayout3.xml"/>
</Relationships>
</file>

<file path=ppt/slides/_rels/slide23.xml.rels><?xml version="1.0" encoding="UTF-8"?>
<Relationships xmlns="http://schemas.openxmlformats.org/package/2006/relationships"><Relationship Id="rId1" Type="http://schemas.openxmlformats.org/officeDocument/2006/relationships/image" Target="../media/image47.jpeg"/><Relationship Id="rId2" Type="http://schemas.openxmlformats.org/officeDocument/2006/relationships/image" Target="../media/image48.png"/><Relationship Id="rId3" Type="http://schemas.openxmlformats.org/officeDocument/2006/relationships/slideLayout" Target="../slideLayouts/slideLayout3.xml"/>
</Relationships>
</file>

<file path=ppt/slides/_rels/slide24.xml.rels><?xml version="1.0" encoding="UTF-8"?>
<Relationships xmlns="http://schemas.openxmlformats.org/package/2006/relationships"><Relationship Id="rId1" Type="http://schemas.openxmlformats.org/officeDocument/2006/relationships/image" Target="../media/image49.jpeg"/><Relationship Id="rId2" Type="http://schemas.openxmlformats.org/officeDocument/2006/relationships/slideLayout" Target="../slideLayouts/slideLayout3.xml"/>
</Relationships>
</file>

<file path=ppt/slides/_rels/slide25.xml.rels><?xml version="1.0" encoding="UTF-8"?>
<Relationships xmlns="http://schemas.openxmlformats.org/package/2006/relationships"><Relationship Id="rId1" Type="http://schemas.openxmlformats.org/officeDocument/2006/relationships/image" Target="../media/image50.jpeg"/><Relationship Id="rId2" Type="http://schemas.openxmlformats.org/officeDocument/2006/relationships/slideLayout" Target="../slideLayouts/slideLayout3.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7.xml.rels><?xml version="1.0" encoding="UTF-8"?>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3.xml"/>
</Relationships>
</file>

<file path=ppt/slides/_rels/slide28.xml.rels><?xml version="1.0" encoding="UTF-8"?>
<Relationships xmlns="http://schemas.openxmlformats.org/package/2006/relationships"><Relationship Id="rId1" Type="http://schemas.openxmlformats.org/officeDocument/2006/relationships/image" Target="../media/image52.jpeg"/><Relationship Id="rId2" Type="http://schemas.openxmlformats.org/officeDocument/2006/relationships/image" Target="../media/image53.jpeg"/><Relationship Id="rId3" Type="http://schemas.openxmlformats.org/officeDocument/2006/relationships/hyperlink" Target="https://www.youtube.com/watch?v=62R8Du6Id1U" TargetMode="External"/><Relationship Id="rId4" Type="http://schemas.openxmlformats.org/officeDocument/2006/relationships/slideLayout" Target="../slideLayouts/slideLayout3.xml"/>
</Relationships>
</file>

<file path=ppt/slides/_rels/slide29.xml.rels><?xml version="1.0" encoding="UTF-8"?>
<Relationships xmlns="http://schemas.openxmlformats.org/package/2006/relationships"><Relationship Id="rId1" Type="http://schemas.openxmlformats.org/officeDocument/2006/relationships/image" Target="../media/image54.jpeg"/><Relationship Id="rId2" Type="http://schemas.openxmlformats.org/officeDocument/2006/relationships/slideLayout" Target="../slideLayouts/slideLayout3.xml"/>
</Relationships>
</file>

<file path=ppt/slides/_rels/slide30.xml.rels><?xml version="1.0" encoding="UTF-8"?>
<Relationships xmlns="http://schemas.openxmlformats.org/package/2006/relationships"><Relationship Id="rId1" Type="http://schemas.openxmlformats.org/officeDocument/2006/relationships/image" Target="../media/image55.jpeg"/><Relationship Id="rId2" Type="http://schemas.openxmlformats.org/officeDocument/2006/relationships/image" Target="../media/image56.gif"/><Relationship Id="rId3" Type="http://schemas.openxmlformats.org/officeDocument/2006/relationships/slideLayout" Target="../slideLayouts/slideLayout3.xml"/>
</Relationships>
</file>

<file path=ppt/slides/_rels/slide31.xml.rels><?xml version="1.0" encoding="UTF-8"?>
<Relationships xmlns="http://schemas.openxmlformats.org/package/2006/relationships"><Relationship Id="rId1" Type="http://schemas.openxmlformats.org/officeDocument/2006/relationships/image" Target="../media/image57.jpeg"/><Relationship Id="rId2" Type="http://schemas.openxmlformats.org/officeDocument/2006/relationships/slideLayout" Target="../slideLayouts/slideLayout3.xml"/>
</Relationships>
</file>

<file path=ppt/slides/_rels/slide32.xml.rels><?xml version="1.0" encoding="UTF-8"?>
<Relationships xmlns="http://schemas.openxmlformats.org/package/2006/relationships"><Relationship Id="rId1" Type="http://schemas.openxmlformats.org/officeDocument/2006/relationships/image" Target="../media/image58.jpeg"/><Relationship Id="rId2" Type="http://schemas.openxmlformats.org/officeDocument/2006/relationships/slideLayout" Target="../slideLayouts/slideLayout3.xml"/>
</Relationships>
</file>

<file path=ppt/slides/_rels/slide33.xml.rels><?xml version="1.0" encoding="UTF-8"?>
<Relationships xmlns="http://schemas.openxmlformats.org/package/2006/relationships"><Relationship Id="rId1" Type="http://schemas.openxmlformats.org/officeDocument/2006/relationships/image" Target="../media/image59.jpeg"/><Relationship Id="rId2" Type="http://schemas.openxmlformats.org/officeDocument/2006/relationships/image" Target="../media/image60.png"/><Relationship Id="rId3" Type="http://schemas.openxmlformats.org/officeDocument/2006/relationships/image" Target="../media/image61.png"/><Relationship Id="rId4" Type="http://schemas.openxmlformats.org/officeDocument/2006/relationships/image" Target="../media/image62.png"/><Relationship Id="rId5" Type="http://schemas.openxmlformats.org/officeDocument/2006/relationships/image" Target="../media/image63.png"/><Relationship Id="rId6" Type="http://schemas.openxmlformats.org/officeDocument/2006/relationships/image" Target="../media/image64.png"/><Relationship Id="rId7" Type="http://schemas.openxmlformats.org/officeDocument/2006/relationships/slideLayout" Target="../slideLayouts/slideLayout3.xml"/>
</Relationships>
</file>

<file path=ppt/slides/_rels/slide34.xml.rels><?xml version="1.0" encoding="UTF-8"?>
<Relationships xmlns="http://schemas.openxmlformats.org/package/2006/relationships"><Relationship Id="rId1" Type="http://schemas.openxmlformats.org/officeDocument/2006/relationships/image" Target="../media/image65.jpeg"/><Relationship Id="rId2" Type="http://schemas.openxmlformats.org/officeDocument/2006/relationships/image" Target="../media/image66.png"/><Relationship Id="rId3" Type="http://schemas.openxmlformats.org/officeDocument/2006/relationships/image" Target="../media/image67.png"/><Relationship Id="rId4" Type="http://schemas.openxmlformats.org/officeDocument/2006/relationships/image" Target="../media/image68.png"/><Relationship Id="rId5" Type="http://schemas.openxmlformats.org/officeDocument/2006/relationships/image" Target="../media/image69.png"/><Relationship Id="rId6" Type="http://schemas.openxmlformats.org/officeDocument/2006/relationships/slideLayout" Target="../slideLayouts/slideLayout3.xml"/>
</Relationships>
</file>

<file path=ppt/slides/_rels/slide35.xml.rels><?xml version="1.0" encoding="UTF-8"?>
<Relationships xmlns="http://schemas.openxmlformats.org/package/2006/relationships"><Relationship Id="rId1" Type="http://schemas.openxmlformats.org/officeDocument/2006/relationships/image" Target="../media/image70.jpeg"/><Relationship Id="rId2" Type="http://schemas.openxmlformats.org/officeDocument/2006/relationships/slideLayout" Target="../slideLayouts/slideLayout3.xml"/>
</Relationships>
</file>

<file path=ppt/slides/_rels/slide36.xml.rels><?xml version="1.0" encoding="UTF-8"?>
<Relationships xmlns="http://schemas.openxmlformats.org/package/2006/relationships"><Relationship Id="rId1" Type="http://schemas.openxmlformats.org/officeDocument/2006/relationships/image" Target="../media/image71.jpeg"/><Relationship Id="rId2" Type="http://schemas.openxmlformats.org/officeDocument/2006/relationships/hyperlink" Target="https://www.youtube.com/watch?v=QTa4K7GGBwM" TargetMode="External"/><Relationship Id="rId3" Type="http://schemas.openxmlformats.org/officeDocument/2006/relationships/slideLayout" Target="../slideLayouts/slideLayout3.xml"/>
</Relationships>
</file>

<file path=ppt/slides/_rels/slide37.xml.rels><?xml version="1.0" encoding="UTF-8"?>
<Relationships xmlns="http://schemas.openxmlformats.org/package/2006/relationships"><Relationship Id="rId1" Type="http://schemas.openxmlformats.org/officeDocument/2006/relationships/image" Target="../media/image72.jpeg"/><Relationship Id="rId2" Type="http://schemas.openxmlformats.org/officeDocument/2006/relationships/slideLayout" Target="../slideLayouts/slideLayout3.xml"/>
</Relationships>
</file>

<file path=ppt/slides/_rels/slide38.xml.rels><?xml version="1.0" encoding="UTF-8"?>
<Relationships xmlns="http://schemas.openxmlformats.org/package/2006/relationships"><Relationship Id="rId1" Type="http://schemas.openxmlformats.org/officeDocument/2006/relationships/image" Target="../media/image73.jpeg"/><Relationship Id="rId2" Type="http://schemas.openxmlformats.org/officeDocument/2006/relationships/slideLayout" Target="../slideLayouts/slideLayout3.xml"/>
</Relationships>
</file>

<file path=ppt/slides/_rels/slide39.xml.rels><?xml version="1.0" encoding="UTF-8"?>
<Relationships xmlns="http://schemas.openxmlformats.org/package/2006/relationships"><Relationship Id="rId1" Type="http://schemas.openxmlformats.org/officeDocument/2006/relationships/image" Target="../media/image74.jpeg"/><Relationship Id="rId2" Type="http://schemas.openxmlformats.org/officeDocument/2006/relationships/slideLayout" Target="../slideLayouts/slideLayout3.xml"/>
</Relationships>
</file>

<file path=ppt/slides/_rels/slide40.xml.rels><?xml version="1.0" encoding="UTF-8"?>
<Relationships xmlns="http://schemas.openxmlformats.org/package/2006/relationships"><Relationship Id="rId1" Type="http://schemas.openxmlformats.org/officeDocument/2006/relationships/image" Target="../media/image75.jpeg"/><Relationship Id="rId2" Type="http://schemas.openxmlformats.org/officeDocument/2006/relationships/slideLayout" Target="../slideLayouts/slideLayout3.xml"/>
</Relationships>
</file>

<file path=ppt/slides/_rels/slide41.xml.rels><?xml version="1.0" encoding="UTF-8"?>
<Relationships xmlns="http://schemas.openxmlformats.org/package/2006/relationships"><Relationship Id="rId1" Type="http://schemas.openxmlformats.org/officeDocument/2006/relationships/image" Target="../media/image76.jpeg"/><Relationship Id="rId2" Type="http://schemas.openxmlformats.org/officeDocument/2006/relationships/slideLayout" Target="../slideLayouts/slideLayout3.xml"/>
</Relationships>
</file>

<file path=ppt/slides/_rels/slide42.xml.rels><?xml version="1.0" encoding="UTF-8"?>
<Relationships xmlns="http://schemas.openxmlformats.org/package/2006/relationships"><Relationship Id="rId1" Type="http://schemas.openxmlformats.org/officeDocument/2006/relationships/image" Target="../media/image77.jpeg"/><Relationship Id="rId2" Type="http://schemas.openxmlformats.org/officeDocument/2006/relationships/hyperlink" Target="https://www.youtube.com/watch?v=e-1lpYarzTs" TargetMode="External"/><Relationship Id="rId3" Type="http://schemas.openxmlformats.org/officeDocument/2006/relationships/slideLayout" Target="../slideLayouts/slideLayout3.xml"/>
</Relationships>
</file>

<file path=ppt/slides/_rels/slide43.xml.rels><?xml version="1.0" encoding="UTF-8"?>
<Relationships xmlns="http://schemas.openxmlformats.org/package/2006/relationships"><Relationship Id="rId1" Type="http://schemas.openxmlformats.org/officeDocument/2006/relationships/image" Target="../media/image78.jpeg"/><Relationship Id="rId2" Type="http://schemas.openxmlformats.org/officeDocument/2006/relationships/image" Target="../media/image79.png"/><Relationship Id="rId3" Type="http://schemas.openxmlformats.org/officeDocument/2006/relationships/slideLayout" Target="../slideLayouts/slideLayout3.xml"/>
</Relationships>
</file>

<file path=ppt/slides/_rels/slide44.xml.rels><?xml version="1.0" encoding="UTF-8"?>
<Relationships xmlns="http://schemas.openxmlformats.org/package/2006/relationships"><Relationship Id="rId1" Type="http://schemas.openxmlformats.org/officeDocument/2006/relationships/image" Target="../media/image80.jpeg"/><Relationship Id="rId2" Type="http://schemas.openxmlformats.org/officeDocument/2006/relationships/image" Target="../media/image81.png"/><Relationship Id="rId3" Type="http://schemas.openxmlformats.org/officeDocument/2006/relationships/slideLayout" Target="../slideLayouts/slideLayout3.xml"/>
</Relationships>
</file>

<file path=ppt/slides/_rels/slide45.xml.rels><?xml version="1.0" encoding="UTF-8"?>
<Relationships xmlns="http://schemas.openxmlformats.org/package/2006/relationships"><Relationship Id="rId1" Type="http://schemas.openxmlformats.org/officeDocument/2006/relationships/image" Target="../media/image82.jpeg"/><Relationship Id="rId2" Type="http://schemas.openxmlformats.org/officeDocument/2006/relationships/slideLayout" Target="../slideLayouts/slideLayout3.xml"/>
</Relationships>
</file>

<file path=ppt/slides/_rels/slide46.xml.rels><?xml version="1.0" encoding="UTF-8"?>
<Relationships xmlns="http://schemas.openxmlformats.org/package/2006/relationships"><Relationship Id="rId1" Type="http://schemas.openxmlformats.org/officeDocument/2006/relationships/image" Target="../media/image83.jpeg"/><Relationship Id="rId2" Type="http://schemas.openxmlformats.org/officeDocument/2006/relationships/slideLayout" Target="../slideLayouts/slideLayout3.xml"/>
</Relationships>
</file>

<file path=ppt/slides/_rels/slide47.xml.rels><?xml version="1.0" encoding="UTF-8"?>
<Relationships xmlns="http://schemas.openxmlformats.org/package/2006/relationships"><Relationship Id="rId1" Type="http://schemas.openxmlformats.org/officeDocument/2006/relationships/image" Target="../media/image84.jpeg"/><Relationship Id="rId2" Type="http://schemas.openxmlformats.org/officeDocument/2006/relationships/slideLayout" Target="../slideLayouts/slideLayout3.xml"/>
</Relationships>
</file>

<file path=ppt/slides/_rels/slide48.xml.rels><?xml version="1.0" encoding="UTF-8"?>
<Relationships xmlns="http://schemas.openxmlformats.org/package/2006/relationships"><Relationship Id="rId1" Type="http://schemas.openxmlformats.org/officeDocument/2006/relationships/image" Target="../media/image85.jpeg"/><Relationship Id="rId2" Type="http://schemas.openxmlformats.org/officeDocument/2006/relationships/image" Target="../media/image86.jpeg"/><Relationship Id="rId3" Type="http://schemas.openxmlformats.org/officeDocument/2006/relationships/package" Target="../embeddings/oleObject1.docx"/><Relationship Id="rId4" Type="http://schemas.openxmlformats.org/officeDocument/2006/relationships/image" Target="../media/image1.emf"/><Relationship Id="rId5" Type="http://schemas.openxmlformats.org/officeDocument/2006/relationships/slideLayout" Target="../slideLayouts/slideLayout3.xml"/>
</Relationships>
</file>

<file path=ppt/slides/_rels/slide49.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package" Target="../embeddings/oleObject1.docx"/><Relationship Id="rId3" Type="http://schemas.openxmlformats.org/officeDocument/2006/relationships/image" Target="../media/image1.emf"/><Relationship Id="rId4" Type="http://schemas.openxmlformats.org/officeDocument/2006/relationships/slideLayout" Target="../slideLayouts/slideLayout3.xml"/>
</Relationships>
</file>

<file path=ppt/slides/_rels/slide50.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package" Target="../embeddings/oleObject1.docx"/><Relationship Id="rId3" Type="http://schemas.openxmlformats.org/officeDocument/2006/relationships/image" Target="../media/image1.emf"/><Relationship Id="rId4" Type="http://schemas.openxmlformats.org/officeDocument/2006/relationships/slideLayout" Target="../slideLayouts/slideLayout3.xml"/>
</Relationships>
</file>

<file path=ppt/slides/_rels/slide51.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package" Target="../embeddings/oleObject1.docx"/><Relationship Id="rId3" Type="http://schemas.openxmlformats.org/officeDocument/2006/relationships/image" Target="../media/image1.emf"/><Relationship Id="rId4" Type="http://schemas.openxmlformats.org/officeDocument/2006/relationships/image" Target="../media/image2.png"/><Relationship Id="rId5" Type="http://schemas.openxmlformats.org/officeDocument/2006/relationships/slideLayout" Target="../slideLayouts/slideLayout3.xml"/>
</Relationships>
</file>

<file path=ppt/slides/_rels/slide52.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package" Target="../embeddings/oleObject1.docx"/><Relationship Id="rId3" Type="http://schemas.openxmlformats.org/officeDocument/2006/relationships/image" Target="../media/image1.emf"/><Relationship Id="rId4" Type="http://schemas.openxmlformats.org/officeDocument/2006/relationships/image" Target="../media/image2.png"/><Relationship Id="rId5" Type="http://schemas.openxmlformats.org/officeDocument/2006/relationships/image" Target="../media/image3.jpeg"/><Relationship Id="rId6" Type="http://schemas.openxmlformats.org/officeDocument/2006/relationships/slideLayout" Target="../slideLayouts/slideLayout3.xml"/>
</Relationships>
</file>

<file path=ppt/slides/_rels/slide53.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package" Target="../embeddings/oleObject1.docx"/><Relationship Id="rId3" Type="http://schemas.openxmlformats.org/officeDocument/2006/relationships/image" Target="../media/image1.emf"/><Relationship Id="rId4" Type="http://schemas.openxmlformats.org/officeDocument/2006/relationships/slideLayout" Target="../slideLayouts/slideLayout3.xml"/>
</Relationships>
</file>

<file path=ppt/slides/_rels/slide54.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package" Target="../embeddings/oleObject1.docx"/><Relationship Id="rId3" Type="http://schemas.openxmlformats.org/officeDocument/2006/relationships/image" Target="../media/image1.emf"/><Relationship Id="rId4" Type="http://schemas.openxmlformats.org/officeDocument/2006/relationships/slideLayout" Target="../slideLayouts/slideLayout3.xml"/>
</Relationships>
</file>

<file path=ppt/slides/_rels/slide55.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package" Target="../embeddings/oleObject1.docx"/><Relationship Id="rId3" Type="http://schemas.openxmlformats.org/officeDocument/2006/relationships/image" Target="../media/image1.emf"/><Relationship Id="rId4" Type="http://schemas.openxmlformats.org/officeDocument/2006/relationships/slideLayout" Target="../slideLayouts/slideLayout3.xml"/>
</Relationships>
</file>

<file path=ppt/slides/_rels/slide56.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57.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58.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package" Target="../embeddings/oleObject1.docx"/><Relationship Id="rId3" Type="http://schemas.openxmlformats.org/officeDocument/2006/relationships/image" Target="../media/image1.emf"/><Relationship Id="rId4" Type="http://schemas.openxmlformats.org/officeDocument/2006/relationships/image" Target="../media/image2.png"/><Relationship Id="rId5" Type="http://schemas.openxmlformats.org/officeDocument/2006/relationships/image" Target="../media/image3.jpeg"/><Relationship Id="rId6" Type="http://schemas.openxmlformats.org/officeDocument/2006/relationships/image" Target="../media/image4.jpeg"/><Relationship Id="rId7" Type="http://schemas.openxmlformats.org/officeDocument/2006/relationships/image" Target="../media/image5.png"/><Relationship Id="rId8" Type="http://schemas.openxmlformats.org/officeDocument/2006/relationships/slideLayout" Target="../slideLayouts/slideLayout3.xml"/>
</Relationships>
</file>

<file path=ppt/slides/_rels/slide59.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package" Target="../embeddings/oleObject1.docx"/><Relationship Id="rId3" Type="http://schemas.openxmlformats.org/officeDocument/2006/relationships/image" Target="../media/image1.emf"/><Relationship Id="rId4" Type="http://schemas.openxmlformats.org/officeDocument/2006/relationships/slideLayout" Target="../slideLayouts/slideLayout3.xml"/>
</Relationships>
</file>

<file path=ppt/slides/_rels/slide60.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package" Target="../embeddings/oleObject1.docx"/><Relationship Id="rId3" Type="http://schemas.openxmlformats.org/officeDocument/2006/relationships/image" Target="../media/image1.emf"/><Relationship Id="rId4" Type="http://schemas.openxmlformats.org/officeDocument/2006/relationships/slideLayout" Target="../slideLayouts/slideLayout3.xml"/>
</Relationships>
</file>

<file path=ppt/slides/_rels/slide61.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package" Target="../embeddings/oleObject1.docx"/><Relationship Id="rId3" Type="http://schemas.openxmlformats.org/officeDocument/2006/relationships/image" Target="../media/image1.emf"/><Relationship Id="rId4" Type="http://schemas.openxmlformats.org/officeDocument/2006/relationships/image" Target="../media/image2.png"/><Relationship Id="rId5" Type="http://schemas.openxmlformats.org/officeDocument/2006/relationships/slideLayout" Target="../slideLayouts/slideLayout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290" name="TextShape 1"/>
          <p:cNvSpPr txBox="1"/>
          <p:nvPr/>
        </p:nvSpPr>
        <p:spPr>
          <a:xfrm>
            <a:off x="2160000" y="365040"/>
            <a:ext cx="5112000" cy="1182960"/>
          </a:xfrm>
          <a:prstGeom prst="rect">
            <a:avLst/>
          </a:prstGeom>
          <a:noFill/>
          <a:ln w="36000">
            <a:solidFill>
              <a:srgbClr val="3465a4"/>
            </a:solidFill>
            <a:round/>
          </a:ln>
        </p:spPr>
        <p:txBody>
          <a:bodyPr lIns="108000" rIns="108000" tIns="108000" bIns="108000" anchor="ctr">
            <a:noAutofit/>
          </a:bodyPr>
          <a:p>
            <a:pPr algn="ctr"/>
            <a:r>
              <a:rPr b="0" lang="en-GB" sz="4400" spc="-1" strike="noStrike">
                <a:latin typeface="Calibri Light"/>
              </a:rPr>
              <a:t>A Christmas Carol</a:t>
            </a:r>
            <a:br/>
            <a:r>
              <a:rPr b="0" lang="en-GB" sz="3200" spc="-1" strike="noStrike">
                <a:latin typeface="Calibri Light"/>
              </a:rPr>
              <a:t>by Charles Dickens</a:t>
            </a:r>
            <a:endParaRPr b="0" lang="en-GB" sz="3200" spc="-1" strike="noStrike">
              <a:latin typeface="Arial"/>
            </a:endParaRPr>
          </a:p>
        </p:txBody>
      </p:sp>
      <p:sp>
        <p:nvSpPr>
          <p:cNvPr id="291" name="TextShape 2"/>
          <p:cNvSpPr txBox="1"/>
          <p:nvPr/>
        </p:nvSpPr>
        <p:spPr>
          <a:xfrm>
            <a:off x="504000" y="1855080"/>
            <a:ext cx="7560000" cy="3288240"/>
          </a:xfrm>
          <a:prstGeom prst="rect">
            <a:avLst/>
          </a:prstGeom>
          <a:noFill/>
          <a:ln>
            <a:noFill/>
          </a:ln>
        </p:spPr>
        <p:txBody>
          <a:bodyPr lIns="0" rIns="0" tIns="0" bIns="0" anchor="ctr">
            <a:noAutofit/>
          </a:bodyPr>
          <a:p>
            <a:r>
              <a:rPr b="0" lang="en-GB" sz="2400" spc="-1" strike="noStrike">
                <a:latin typeface="Calibri Light"/>
              </a:rPr>
              <a:t>When studying a piece of literature it is important that you know the context in which the author was writing.  This helps us to fully understand the ideas, attitudes and feelings that they are trying to convey. </a:t>
            </a:r>
            <a:endParaRPr b="0" lang="en-GB" sz="2400" spc="-1" strike="noStrike">
              <a:latin typeface="Arial"/>
            </a:endParaRPr>
          </a:p>
          <a:p>
            <a:endParaRPr b="0" lang="en-GB" sz="2400" spc="-1" strike="noStrike">
              <a:latin typeface="Arial"/>
            </a:endParaRPr>
          </a:p>
          <a:p>
            <a:r>
              <a:rPr b="0" lang="en-GB" sz="2400" spc="-1" strike="noStrike">
                <a:latin typeface="Calibri Light"/>
                <a:ea typeface="Microsoft YaHei"/>
              </a:rPr>
              <a:t>For this reason before we begin reading the book we will first </a:t>
            </a:r>
            <a:r>
              <a:rPr b="0" lang="en-GB" sz="2400" spc="-1" strike="noStrike">
                <a:latin typeface="Calibri Light"/>
              </a:rPr>
              <a:t>have a quick overview of the life of the author himself then we will take a quick look at Victorian England, the period in which Charles Dickens lived.</a:t>
            </a:r>
            <a:endParaRPr b="0" lang="en-GB" sz="2400" spc="-1" strike="noStrike">
              <a:latin typeface="Arial"/>
            </a:endParaRPr>
          </a:p>
        </p:txBody>
      </p:sp>
      <p:pic>
        <p:nvPicPr>
          <p:cNvPr id="292" name="" descr=""/>
          <p:cNvPicPr/>
          <p:nvPr/>
        </p:nvPicPr>
        <p:blipFill>
          <a:blip r:embed="rId2"/>
          <a:stretch/>
        </p:blipFill>
        <p:spPr>
          <a:xfrm>
            <a:off x="8208000" y="360000"/>
            <a:ext cx="1559520" cy="2226600"/>
          </a:xfrm>
          <a:prstGeom prst="rect">
            <a:avLst/>
          </a:prstGeom>
          <a:ln>
            <a:noFill/>
          </a:ln>
        </p:spPr>
      </p:pic>
      <p:pic>
        <p:nvPicPr>
          <p:cNvPr id="293" name="" descr=""/>
          <p:cNvPicPr/>
          <p:nvPr/>
        </p:nvPicPr>
        <p:blipFill>
          <a:blip r:embed="rId3"/>
          <a:srcRect l="17773" t="0" r="18723" b="0"/>
          <a:stretch/>
        </p:blipFill>
        <p:spPr>
          <a:xfrm>
            <a:off x="8208000" y="2797200"/>
            <a:ext cx="1584000" cy="2494800"/>
          </a:xfrm>
          <a:prstGeom prst="rect">
            <a:avLst/>
          </a:prstGeom>
          <a:ln>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294" name="TextShape 1"/>
          <p:cNvSpPr txBox="1"/>
          <p:nvPr/>
        </p:nvSpPr>
        <p:spPr>
          <a:xfrm>
            <a:off x="504000" y="226080"/>
            <a:ext cx="5400000" cy="946440"/>
          </a:xfrm>
          <a:prstGeom prst="rect">
            <a:avLst/>
          </a:prstGeom>
          <a:noFill/>
          <a:ln>
            <a:noFill/>
          </a:ln>
        </p:spPr>
        <p:txBody>
          <a:bodyPr lIns="0" rIns="0" tIns="0" bIns="0" anchor="ctr">
            <a:noAutofit/>
          </a:bodyPr>
          <a:p>
            <a:pPr algn="ctr"/>
            <a:r>
              <a:rPr b="1" lang="en-GB" sz="4400" spc="-1" strike="noStrike">
                <a:latin typeface="Calibri Light"/>
              </a:rPr>
              <a:t>Charles Dickens</a:t>
            </a:r>
            <a:endParaRPr b="0" lang="en-GB" sz="4400" spc="-1" strike="noStrike">
              <a:latin typeface="Arial"/>
            </a:endParaRPr>
          </a:p>
        </p:txBody>
      </p:sp>
      <p:sp>
        <p:nvSpPr>
          <p:cNvPr id="295" name="TextShape 2"/>
          <p:cNvSpPr txBox="1"/>
          <p:nvPr/>
        </p:nvSpPr>
        <p:spPr>
          <a:xfrm>
            <a:off x="504000" y="1326600"/>
            <a:ext cx="5688000" cy="3857400"/>
          </a:xfrm>
          <a:prstGeom prst="rect">
            <a:avLst/>
          </a:prstGeom>
          <a:noFill/>
          <a:ln>
            <a:noFill/>
          </a:ln>
        </p:spPr>
        <p:txBody>
          <a:bodyPr lIns="0" rIns="0" tIns="0" bIns="0">
            <a:normAutofit fontScale="56000"/>
          </a:bodyPr>
          <a:p>
            <a:pPr marL="432000" indent="-324000">
              <a:spcBef>
                <a:spcPts val="1414"/>
              </a:spcBef>
              <a:buClr>
                <a:srgbClr val="000000"/>
              </a:buClr>
              <a:buSzPct val="45000"/>
              <a:buFont typeface="Wingdings" charset="2"/>
              <a:buChar char=""/>
            </a:pPr>
            <a:r>
              <a:rPr b="0" lang="en-GB" sz="3200" spc="-1" strike="noStrike">
                <a:latin typeface="Calibri Light"/>
              </a:rPr>
              <a:t>Watch this short video and answer the following questions: </a:t>
            </a:r>
            <a:r>
              <a:rPr b="0" lang="en-GB" sz="3200" spc="-1" strike="noStrike">
                <a:latin typeface="Calibri Light"/>
                <a:hlinkClick r:id="rId2"/>
              </a:rPr>
              <a:t>Click here for the video</a:t>
            </a:r>
            <a:endParaRPr b="0" lang="en-GB" sz="3200" spc="-1" strike="noStrike">
              <a:latin typeface="Arial"/>
            </a:endParaRPr>
          </a:p>
          <a:p>
            <a:pPr marL="432000" indent="-324000">
              <a:spcBef>
                <a:spcPts val="1414"/>
              </a:spcBef>
              <a:buClr>
                <a:srgbClr val="000000"/>
              </a:buClr>
              <a:buSzPct val="45000"/>
              <a:buFont typeface="Wingdings" charset="2"/>
              <a:buChar char=""/>
            </a:pPr>
            <a:r>
              <a:rPr b="0" lang="en-GB" sz="3200" spc="-1" strike="noStrike">
                <a:latin typeface="Calibri Light"/>
              </a:rPr>
              <a:t>When was Charles Dickens born?</a:t>
            </a:r>
            <a:endParaRPr b="0" lang="en-GB" sz="3200" spc="-1" strike="noStrike">
              <a:latin typeface="Arial"/>
            </a:endParaRPr>
          </a:p>
          <a:p>
            <a:pPr marL="432000" indent="-324000">
              <a:spcBef>
                <a:spcPts val="1414"/>
              </a:spcBef>
              <a:buClr>
                <a:srgbClr val="000000"/>
              </a:buClr>
              <a:buSzPct val="45000"/>
              <a:buFont typeface="Wingdings" charset="2"/>
              <a:buChar char=""/>
            </a:pPr>
            <a:r>
              <a:rPr b="0" lang="en-GB" sz="3200" spc="-1" strike="noStrike">
                <a:latin typeface="Calibri Light"/>
              </a:rPr>
              <a:t>Describe his family.</a:t>
            </a:r>
            <a:endParaRPr b="0" lang="en-GB" sz="3200" spc="-1" strike="noStrike">
              <a:latin typeface="Arial"/>
            </a:endParaRPr>
          </a:p>
          <a:p>
            <a:pPr marL="432000" indent="-324000">
              <a:spcBef>
                <a:spcPts val="1414"/>
              </a:spcBef>
              <a:buClr>
                <a:srgbClr val="000000"/>
              </a:buClr>
              <a:buSzPct val="45000"/>
              <a:buFont typeface="Wingdings" charset="2"/>
              <a:buChar char=""/>
            </a:pPr>
            <a:r>
              <a:rPr b="0" lang="en-GB" sz="3200" spc="-1" strike="noStrike">
                <a:latin typeface="Calibri Light"/>
              </a:rPr>
              <a:t>What happened after the family moved to London? </a:t>
            </a:r>
            <a:endParaRPr b="0" lang="en-GB" sz="3200" spc="-1" strike="noStrike">
              <a:latin typeface="Arial"/>
            </a:endParaRPr>
          </a:p>
          <a:p>
            <a:pPr marL="432000" indent="-324000">
              <a:spcBef>
                <a:spcPts val="1414"/>
              </a:spcBef>
              <a:buClr>
                <a:srgbClr val="000000"/>
              </a:buClr>
              <a:buSzPct val="45000"/>
              <a:buFont typeface="Wingdings" charset="2"/>
              <a:buChar char=""/>
            </a:pPr>
            <a:r>
              <a:rPr b="0" lang="en-GB" sz="3200" spc="-1" strike="noStrike">
                <a:latin typeface="Calibri Light"/>
              </a:rPr>
              <a:t>Describe his writing career: how did he become a writer? Where did he find inspiration? How did his career end?</a:t>
            </a:r>
            <a:endParaRPr b="0" lang="en-GB" sz="3200" spc="-1" strike="noStrike">
              <a:latin typeface="Arial"/>
            </a:endParaRPr>
          </a:p>
        </p:txBody>
      </p:sp>
      <p:pic>
        <p:nvPicPr>
          <p:cNvPr id="296" name="" descr=""/>
          <p:cNvPicPr/>
          <p:nvPr/>
        </p:nvPicPr>
        <p:blipFill>
          <a:blip r:embed="rId3"/>
          <a:stretch/>
        </p:blipFill>
        <p:spPr>
          <a:xfrm>
            <a:off x="6314760" y="720000"/>
            <a:ext cx="3333240" cy="4295520"/>
          </a:xfrm>
          <a:prstGeom prst="rect">
            <a:avLst/>
          </a:prstGeom>
          <a:ln>
            <a:noFill/>
          </a:ln>
        </p:spPr>
      </p:pic>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297" name="TextShape 1"/>
          <p:cNvSpPr txBox="1"/>
          <p:nvPr/>
        </p:nvSpPr>
        <p:spPr>
          <a:xfrm>
            <a:off x="5832000" y="72000"/>
            <a:ext cx="4103640" cy="946440"/>
          </a:xfrm>
          <a:prstGeom prst="rect">
            <a:avLst/>
          </a:prstGeom>
          <a:noFill/>
          <a:ln>
            <a:noFill/>
          </a:ln>
        </p:spPr>
        <p:txBody>
          <a:bodyPr lIns="0" rIns="0" tIns="0" bIns="0" anchor="ctr">
            <a:noAutofit/>
          </a:bodyPr>
          <a:p>
            <a:pPr algn="ctr"/>
            <a:r>
              <a:rPr b="0" lang="en-GB" sz="4400" spc="-1" strike="noStrike">
                <a:latin typeface="Gill Sans MT"/>
              </a:rPr>
              <a:t> </a:t>
            </a:r>
            <a:r>
              <a:rPr b="1" lang="en-GB" sz="4400" spc="-1" strike="noStrike">
                <a:latin typeface="Calibri Light"/>
              </a:rPr>
              <a:t>Victorian England</a:t>
            </a:r>
            <a:endParaRPr b="0" lang="en-GB" sz="4400" spc="-1" strike="noStrike">
              <a:latin typeface="Arial"/>
            </a:endParaRPr>
          </a:p>
        </p:txBody>
      </p:sp>
      <p:pic>
        <p:nvPicPr>
          <p:cNvPr id="298" name="Shape 54_1" descr=""/>
          <p:cNvPicPr/>
          <p:nvPr/>
        </p:nvPicPr>
        <p:blipFill>
          <a:blip r:embed="rId2"/>
          <a:stretch/>
        </p:blipFill>
        <p:spPr>
          <a:xfrm>
            <a:off x="6408000" y="1152000"/>
            <a:ext cx="3096000" cy="4128120"/>
          </a:xfrm>
          <a:prstGeom prst="rect">
            <a:avLst/>
          </a:prstGeom>
          <a:ln>
            <a:noFill/>
          </a:ln>
        </p:spPr>
      </p:pic>
      <p:sp>
        <p:nvSpPr>
          <p:cNvPr id="299" name="TextShape 2"/>
          <p:cNvSpPr txBox="1"/>
          <p:nvPr/>
        </p:nvSpPr>
        <p:spPr>
          <a:xfrm>
            <a:off x="216000" y="288000"/>
            <a:ext cx="5544000" cy="5141880"/>
          </a:xfrm>
          <a:prstGeom prst="rect">
            <a:avLst/>
          </a:prstGeom>
          <a:noFill/>
          <a:ln w="36000">
            <a:solidFill>
              <a:srgbClr val="000000"/>
            </a:solidFill>
            <a:round/>
          </a:ln>
        </p:spPr>
        <p:txBody>
          <a:bodyPr lIns="109440" rIns="109440" tIns="109440" bIns="109440">
            <a:noAutofit/>
          </a:bodyPr>
          <a:p>
            <a:pPr>
              <a:lnSpc>
                <a:spcPct val="100000"/>
              </a:lnSpc>
            </a:pPr>
            <a:r>
              <a:rPr b="0" lang="en" sz="2200" spc="-1" strike="noStrike">
                <a:solidFill>
                  <a:srgbClr val="000000"/>
                </a:solidFill>
                <a:latin typeface="Calibri Light"/>
                <a:ea typeface="Georgia"/>
              </a:rPr>
              <a:t>Queen Victoria ruled England from 1837 to her death in 1901, for this reason the 1800’s in England are often referred to as the Victorian era.</a:t>
            </a:r>
            <a:endParaRPr b="0" lang="en-GB" sz="2200" spc="-1" strike="noStrike">
              <a:latin typeface="Arial"/>
            </a:endParaRPr>
          </a:p>
          <a:p>
            <a:pPr>
              <a:lnSpc>
                <a:spcPct val="100000"/>
              </a:lnSpc>
            </a:pPr>
            <a:r>
              <a:rPr b="0" lang="en-NZ" sz="2200" spc="-1" strike="noStrike">
                <a:solidFill>
                  <a:srgbClr val="000000"/>
                </a:solidFill>
                <a:latin typeface="Calibri Light"/>
                <a:ea typeface="Georgia"/>
              </a:rPr>
              <a:t>On a page of your book create a spider diagram of what you already know about life in Victorian England.</a:t>
            </a:r>
            <a:endParaRPr b="0" lang="en-GB" sz="2200" spc="-1" strike="noStrike">
              <a:latin typeface="Arial"/>
            </a:endParaRPr>
          </a:p>
          <a:p>
            <a:pPr>
              <a:lnSpc>
                <a:spcPct val="100000"/>
              </a:lnSpc>
            </a:pPr>
            <a:r>
              <a:rPr b="0" lang="en-NZ" sz="2200" spc="-1" strike="noStrike">
                <a:solidFill>
                  <a:srgbClr val="000000"/>
                </a:solidFill>
                <a:latin typeface="Calibri Light"/>
                <a:ea typeface="Georgia"/>
              </a:rPr>
              <a:t>Now as you read through the following slides and watch the video clips add any new information you have found to your spider diagram.</a:t>
            </a:r>
            <a:endParaRPr b="0" lang="en-GB" sz="2200" spc="-1" strike="noStrike">
              <a:latin typeface="Arial"/>
            </a:endParaRPr>
          </a:p>
          <a:p>
            <a:pPr>
              <a:lnSpc>
                <a:spcPct val="100000"/>
              </a:lnSpc>
            </a:pPr>
            <a:endParaRPr b="0" lang="en-GB" sz="2200" spc="-1" strike="noStrike">
              <a:latin typeface="Arial"/>
            </a:endParaRPr>
          </a:p>
          <a:p>
            <a:pPr>
              <a:lnSpc>
                <a:spcPct val="100000"/>
              </a:lnSpc>
            </a:pPr>
            <a:r>
              <a:rPr b="0" lang="en-NZ" sz="2200" spc="-1" strike="noStrike">
                <a:solidFill>
                  <a:srgbClr val="000000"/>
                </a:solidFill>
                <a:latin typeface="Calibri Light"/>
                <a:ea typeface="Georgia"/>
              </a:rPr>
              <a:t>If you’ve never made a spider diagram before the next slide will help you begin.</a:t>
            </a:r>
            <a:endParaRPr b="0" lang="en-GB" sz="22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00" name="CustomShape 1"/>
          <p:cNvSpPr/>
          <p:nvPr/>
        </p:nvSpPr>
        <p:spPr>
          <a:xfrm>
            <a:off x="4176000" y="2016000"/>
            <a:ext cx="2016000" cy="1224000"/>
          </a:xfrm>
          <a:prstGeom prst="ellipse">
            <a:avLst/>
          </a:prstGeom>
          <a:noFill/>
          <a:ln>
            <a:solidFill>
              <a:srgbClr val="3465a4"/>
            </a:solidFill>
          </a:ln>
        </p:spPr>
        <p:style>
          <a:lnRef idx="0"/>
          <a:fillRef idx="0"/>
          <a:effectRef idx="0"/>
          <a:fontRef idx="minor"/>
        </p:style>
      </p:sp>
      <p:sp>
        <p:nvSpPr>
          <p:cNvPr id="301" name="TextShape 2"/>
          <p:cNvSpPr txBox="1"/>
          <p:nvPr/>
        </p:nvSpPr>
        <p:spPr>
          <a:xfrm>
            <a:off x="4536000" y="2304000"/>
            <a:ext cx="1296000" cy="621000"/>
          </a:xfrm>
          <a:prstGeom prst="rect">
            <a:avLst/>
          </a:prstGeom>
          <a:noFill/>
          <a:ln>
            <a:noFill/>
          </a:ln>
        </p:spPr>
        <p:txBody>
          <a:bodyPr lIns="90000" rIns="90000" tIns="45000" bIns="45000">
            <a:noAutofit/>
          </a:bodyPr>
          <a:p>
            <a:pPr algn="ctr"/>
            <a:r>
              <a:rPr b="0" lang="en-GB" sz="1800" spc="-1" strike="noStrike">
                <a:latin typeface="Gill Sans MT"/>
              </a:rPr>
              <a:t>Victorian England</a:t>
            </a:r>
            <a:endParaRPr b="0" lang="en-GB" sz="1800" spc="-1" strike="noStrike">
              <a:latin typeface="Arial"/>
            </a:endParaRPr>
          </a:p>
        </p:txBody>
      </p:sp>
      <p:sp>
        <p:nvSpPr>
          <p:cNvPr id="302" name="CustomShape 3"/>
          <p:cNvSpPr/>
          <p:nvPr/>
        </p:nvSpPr>
        <p:spPr>
          <a:xfrm>
            <a:off x="576000" y="288000"/>
            <a:ext cx="2520000" cy="1368000"/>
          </a:xfrm>
          <a:custGeom>
            <a:avLst/>
            <a:gdLst/>
            <a:ahLst/>
            <a:rect l="0" t="0" r="r" b="b"/>
            <a:pathLst>
              <a:path w="7002" h="3802">
                <a:moveTo>
                  <a:pt x="633" y="0"/>
                </a:moveTo>
                <a:lnTo>
                  <a:pt x="634" y="0"/>
                </a:lnTo>
                <a:cubicBezTo>
                  <a:pt x="522" y="0"/>
                  <a:pt x="413" y="29"/>
                  <a:pt x="317" y="85"/>
                </a:cubicBezTo>
                <a:cubicBezTo>
                  <a:pt x="220" y="140"/>
                  <a:pt x="140" y="220"/>
                  <a:pt x="85" y="317"/>
                </a:cubicBezTo>
                <a:cubicBezTo>
                  <a:pt x="29" y="413"/>
                  <a:pt x="0" y="522"/>
                  <a:pt x="0" y="634"/>
                </a:cubicBezTo>
                <a:lnTo>
                  <a:pt x="0" y="3167"/>
                </a:lnTo>
                <a:lnTo>
                  <a:pt x="0" y="3168"/>
                </a:lnTo>
                <a:cubicBezTo>
                  <a:pt x="0" y="3279"/>
                  <a:pt x="29" y="3388"/>
                  <a:pt x="85" y="3484"/>
                </a:cubicBezTo>
                <a:cubicBezTo>
                  <a:pt x="140" y="3581"/>
                  <a:pt x="220" y="3661"/>
                  <a:pt x="317" y="3716"/>
                </a:cubicBezTo>
                <a:cubicBezTo>
                  <a:pt x="413" y="3772"/>
                  <a:pt x="522" y="3801"/>
                  <a:pt x="634" y="3801"/>
                </a:cubicBezTo>
                <a:lnTo>
                  <a:pt x="6367" y="3801"/>
                </a:lnTo>
                <a:lnTo>
                  <a:pt x="6368" y="3801"/>
                </a:lnTo>
                <a:cubicBezTo>
                  <a:pt x="6479" y="3801"/>
                  <a:pt x="6588" y="3772"/>
                  <a:pt x="6684" y="3716"/>
                </a:cubicBezTo>
                <a:cubicBezTo>
                  <a:pt x="6781" y="3661"/>
                  <a:pt x="6861" y="3581"/>
                  <a:pt x="6916" y="3484"/>
                </a:cubicBezTo>
                <a:cubicBezTo>
                  <a:pt x="6972" y="3388"/>
                  <a:pt x="7001" y="3279"/>
                  <a:pt x="7001" y="3168"/>
                </a:cubicBezTo>
                <a:lnTo>
                  <a:pt x="7001" y="633"/>
                </a:lnTo>
                <a:lnTo>
                  <a:pt x="7001" y="634"/>
                </a:lnTo>
                <a:lnTo>
                  <a:pt x="7001" y="634"/>
                </a:lnTo>
                <a:cubicBezTo>
                  <a:pt x="7001" y="522"/>
                  <a:pt x="6972" y="413"/>
                  <a:pt x="6916" y="317"/>
                </a:cubicBezTo>
                <a:cubicBezTo>
                  <a:pt x="6861" y="220"/>
                  <a:pt x="6781" y="140"/>
                  <a:pt x="6684" y="85"/>
                </a:cubicBezTo>
                <a:cubicBezTo>
                  <a:pt x="6588" y="29"/>
                  <a:pt x="6479" y="0"/>
                  <a:pt x="6368" y="0"/>
                </a:cubicBezTo>
                <a:lnTo>
                  <a:pt x="633" y="0"/>
                </a:lnTo>
              </a:path>
            </a:pathLst>
          </a:custGeom>
          <a:noFill/>
          <a:ln>
            <a:solidFill>
              <a:srgbClr val="3465a4"/>
            </a:solidFill>
          </a:ln>
        </p:spPr>
        <p:style>
          <a:lnRef idx="0"/>
          <a:fillRef idx="0"/>
          <a:effectRef idx="0"/>
          <a:fontRef idx="minor"/>
        </p:style>
      </p:sp>
      <p:sp>
        <p:nvSpPr>
          <p:cNvPr id="303" name="CustomShape 4"/>
          <p:cNvSpPr/>
          <p:nvPr/>
        </p:nvSpPr>
        <p:spPr>
          <a:xfrm>
            <a:off x="7272000" y="3888000"/>
            <a:ext cx="2304000" cy="1368000"/>
          </a:xfrm>
          <a:custGeom>
            <a:avLst/>
            <a:gdLst/>
            <a:ahLst/>
            <a:rect l="0" t="0" r="r" b="b"/>
            <a:pathLst>
              <a:path w="6402" h="3802">
                <a:moveTo>
                  <a:pt x="633" y="0"/>
                </a:moveTo>
                <a:lnTo>
                  <a:pt x="634" y="0"/>
                </a:lnTo>
                <a:cubicBezTo>
                  <a:pt x="522" y="0"/>
                  <a:pt x="413" y="29"/>
                  <a:pt x="317" y="85"/>
                </a:cubicBezTo>
                <a:cubicBezTo>
                  <a:pt x="220" y="140"/>
                  <a:pt x="140" y="220"/>
                  <a:pt x="85" y="317"/>
                </a:cubicBezTo>
                <a:cubicBezTo>
                  <a:pt x="29" y="413"/>
                  <a:pt x="0" y="522"/>
                  <a:pt x="0" y="634"/>
                </a:cubicBezTo>
                <a:lnTo>
                  <a:pt x="0" y="3167"/>
                </a:lnTo>
                <a:lnTo>
                  <a:pt x="0" y="3168"/>
                </a:lnTo>
                <a:cubicBezTo>
                  <a:pt x="0" y="3279"/>
                  <a:pt x="29" y="3388"/>
                  <a:pt x="85" y="3484"/>
                </a:cubicBezTo>
                <a:cubicBezTo>
                  <a:pt x="140" y="3581"/>
                  <a:pt x="220" y="3661"/>
                  <a:pt x="317" y="3716"/>
                </a:cubicBezTo>
                <a:cubicBezTo>
                  <a:pt x="413" y="3772"/>
                  <a:pt x="522" y="3801"/>
                  <a:pt x="634" y="3801"/>
                </a:cubicBezTo>
                <a:lnTo>
                  <a:pt x="5767" y="3801"/>
                </a:lnTo>
                <a:lnTo>
                  <a:pt x="5768" y="3801"/>
                </a:lnTo>
                <a:cubicBezTo>
                  <a:pt x="5879" y="3801"/>
                  <a:pt x="5988" y="3772"/>
                  <a:pt x="6084" y="3716"/>
                </a:cubicBezTo>
                <a:cubicBezTo>
                  <a:pt x="6181" y="3661"/>
                  <a:pt x="6261" y="3581"/>
                  <a:pt x="6316" y="3484"/>
                </a:cubicBezTo>
                <a:cubicBezTo>
                  <a:pt x="6372" y="3388"/>
                  <a:pt x="6401" y="3279"/>
                  <a:pt x="6401" y="3168"/>
                </a:cubicBezTo>
                <a:lnTo>
                  <a:pt x="6401" y="633"/>
                </a:lnTo>
                <a:lnTo>
                  <a:pt x="6401" y="634"/>
                </a:lnTo>
                <a:lnTo>
                  <a:pt x="6401" y="634"/>
                </a:lnTo>
                <a:cubicBezTo>
                  <a:pt x="6401" y="522"/>
                  <a:pt x="6372" y="413"/>
                  <a:pt x="6316" y="317"/>
                </a:cubicBezTo>
                <a:cubicBezTo>
                  <a:pt x="6261" y="220"/>
                  <a:pt x="6181" y="140"/>
                  <a:pt x="6084" y="85"/>
                </a:cubicBezTo>
                <a:cubicBezTo>
                  <a:pt x="5988" y="29"/>
                  <a:pt x="5879" y="0"/>
                  <a:pt x="5768" y="0"/>
                </a:cubicBezTo>
                <a:lnTo>
                  <a:pt x="633" y="0"/>
                </a:lnTo>
              </a:path>
            </a:pathLst>
          </a:custGeom>
          <a:noFill/>
          <a:ln>
            <a:solidFill>
              <a:srgbClr val="3465a4"/>
            </a:solidFill>
          </a:ln>
        </p:spPr>
        <p:style>
          <a:lnRef idx="0"/>
          <a:fillRef idx="0"/>
          <a:effectRef idx="0"/>
          <a:fontRef idx="minor"/>
        </p:style>
      </p:sp>
      <p:sp>
        <p:nvSpPr>
          <p:cNvPr id="304" name="CustomShape 5"/>
          <p:cNvSpPr/>
          <p:nvPr/>
        </p:nvSpPr>
        <p:spPr>
          <a:xfrm>
            <a:off x="7272000" y="2160000"/>
            <a:ext cx="2376000" cy="1296000"/>
          </a:xfrm>
          <a:custGeom>
            <a:avLst/>
            <a:gdLst/>
            <a:ahLst/>
            <a:rect l="0" t="0" r="r" b="b"/>
            <a:pathLst>
              <a:path w="6602" h="3602">
                <a:moveTo>
                  <a:pt x="600" y="0"/>
                </a:moveTo>
                <a:lnTo>
                  <a:pt x="600" y="0"/>
                </a:lnTo>
                <a:cubicBezTo>
                  <a:pt x="495" y="0"/>
                  <a:pt x="391" y="28"/>
                  <a:pt x="300" y="80"/>
                </a:cubicBezTo>
                <a:cubicBezTo>
                  <a:pt x="209" y="133"/>
                  <a:pt x="133" y="209"/>
                  <a:pt x="80" y="300"/>
                </a:cubicBezTo>
                <a:cubicBezTo>
                  <a:pt x="28" y="391"/>
                  <a:pt x="0" y="495"/>
                  <a:pt x="0" y="600"/>
                </a:cubicBezTo>
                <a:lnTo>
                  <a:pt x="0" y="3000"/>
                </a:lnTo>
                <a:lnTo>
                  <a:pt x="0" y="3001"/>
                </a:lnTo>
                <a:cubicBezTo>
                  <a:pt x="0" y="3106"/>
                  <a:pt x="28" y="3210"/>
                  <a:pt x="80" y="3301"/>
                </a:cubicBezTo>
                <a:cubicBezTo>
                  <a:pt x="133" y="3392"/>
                  <a:pt x="209" y="3468"/>
                  <a:pt x="300" y="3521"/>
                </a:cubicBezTo>
                <a:cubicBezTo>
                  <a:pt x="391" y="3573"/>
                  <a:pt x="495" y="3601"/>
                  <a:pt x="600" y="3601"/>
                </a:cubicBezTo>
                <a:lnTo>
                  <a:pt x="6000" y="3600"/>
                </a:lnTo>
                <a:lnTo>
                  <a:pt x="6001" y="3601"/>
                </a:lnTo>
                <a:cubicBezTo>
                  <a:pt x="6106" y="3601"/>
                  <a:pt x="6210" y="3573"/>
                  <a:pt x="6301" y="3521"/>
                </a:cubicBezTo>
                <a:cubicBezTo>
                  <a:pt x="6392" y="3468"/>
                  <a:pt x="6468" y="3392"/>
                  <a:pt x="6521" y="3301"/>
                </a:cubicBezTo>
                <a:cubicBezTo>
                  <a:pt x="6573" y="3210"/>
                  <a:pt x="6601" y="3106"/>
                  <a:pt x="6601" y="3001"/>
                </a:cubicBezTo>
                <a:lnTo>
                  <a:pt x="6601" y="600"/>
                </a:lnTo>
                <a:lnTo>
                  <a:pt x="6601" y="600"/>
                </a:lnTo>
                <a:lnTo>
                  <a:pt x="6601" y="600"/>
                </a:lnTo>
                <a:cubicBezTo>
                  <a:pt x="6601" y="495"/>
                  <a:pt x="6573" y="391"/>
                  <a:pt x="6521" y="300"/>
                </a:cubicBezTo>
                <a:cubicBezTo>
                  <a:pt x="6468" y="209"/>
                  <a:pt x="6392" y="133"/>
                  <a:pt x="6301" y="80"/>
                </a:cubicBezTo>
                <a:cubicBezTo>
                  <a:pt x="6210" y="28"/>
                  <a:pt x="6106" y="0"/>
                  <a:pt x="6001" y="0"/>
                </a:cubicBezTo>
                <a:lnTo>
                  <a:pt x="600" y="0"/>
                </a:lnTo>
              </a:path>
            </a:pathLst>
          </a:custGeom>
          <a:noFill/>
          <a:ln>
            <a:solidFill>
              <a:srgbClr val="3465a4"/>
            </a:solidFill>
          </a:ln>
        </p:spPr>
        <p:style>
          <a:lnRef idx="0"/>
          <a:fillRef idx="0"/>
          <a:effectRef idx="0"/>
          <a:fontRef idx="minor"/>
        </p:style>
      </p:sp>
      <p:sp>
        <p:nvSpPr>
          <p:cNvPr id="305" name="CustomShape 6"/>
          <p:cNvSpPr/>
          <p:nvPr/>
        </p:nvSpPr>
        <p:spPr>
          <a:xfrm>
            <a:off x="432000" y="3744000"/>
            <a:ext cx="2808000" cy="1512000"/>
          </a:xfrm>
          <a:custGeom>
            <a:avLst/>
            <a:gdLst/>
            <a:ahLst/>
            <a:rect l="0" t="0" r="r" b="b"/>
            <a:pathLst>
              <a:path w="7802" h="4202">
                <a:moveTo>
                  <a:pt x="700" y="0"/>
                </a:moveTo>
                <a:lnTo>
                  <a:pt x="700" y="0"/>
                </a:lnTo>
                <a:cubicBezTo>
                  <a:pt x="577" y="0"/>
                  <a:pt x="457" y="32"/>
                  <a:pt x="350" y="94"/>
                </a:cubicBezTo>
                <a:cubicBezTo>
                  <a:pt x="244" y="155"/>
                  <a:pt x="155" y="244"/>
                  <a:pt x="94" y="350"/>
                </a:cubicBezTo>
                <a:cubicBezTo>
                  <a:pt x="32" y="457"/>
                  <a:pt x="0" y="577"/>
                  <a:pt x="0" y="700"/>
                </a:cubicBezTo>
                <a:lnTo>
                  <a:pt x="0" y="3500"/>
                </a:lnTo>
                <a:lnTo>
                  <a:pt x="0" y="3501"/>
                </a:lnTo>
                <a:cubicBezTo>
                  <a:pt x="0" y="3624"/>
                  <a:pt x="32" y="3744"/>
                  <a:pt x="94" y="3851"/>
                </a:cubicBezTo>
                <a:cubicBezTo>
                  <a:pt x="155" y="3957"/>
                  <a:pt x="244" y="4046"/>
                  <a:pt x="350" y="4107"/>
                </a:cubicBezTo>
                <a:cubicBezTo>
                  <a:pt x="457" y="4169"/>
                  <a:pt x="577" y="4201"/>
                  <a:pt x="700" y="4201"/>
                </a:cubicBezTo>
                <a:lnTo>
                  <a:pt x="7100" y="4201"/>
                </a:lnTo>
                <a:lnTo>
                  <a:pt x="7101" y="4201"/>
                </a:lnTo>
                <a:cubicBezTo>
                  <a:pt x="7224" y="4201"/>
                  <a:pt x="7344" y="4169"/>
                  <a:pt x="7451" y="4107"/>
                </a:cubicBezTo>
                <a:cubicBezTo>
                  <a:pt x="7557" y="4046"/>
                  <a:pt x="7646" y="3957"/>
                  <a:pt x="7707" y="3851"/>
                </a:cubicBezTo>
                <a:cubicBezTo>
                  <a:pt x="7769" y="3744"/>
                  <a:pt x="7801" y="3624"/>
                  <a:pt x="7801" y="3501"/>
                </a:cubicBezTo>
                <a:lnTo>
                  <a:pt x="7801" y="700"/>
                </a:lnTo>
                <a:lnTo>
                  <a:pt x="7801" y="700"/>
                </a:lnTo>
                <a:lnTo>
                  <a:pt x="7801" y="700"/>
                </a:lnTo>
                <a:cubicBezTo>
                  <a:pt x="7801" y="577"/>
                  <a:pt x="7769" y="457"/>
                  <a:pt x="7707" y="350"/>
                </a:cubicBezTo>
                <a:cubicBezTo>
                  <a:pt x="7646" y="244"/>
                  <a:pt x="7557" y="155"/>
                  <a:pt x="7451" y="94"/>
                </a:cubicBezTo>
                <a:cubicBezTo>
                  <a:pt x="7344" y="32"/>
                  <a:pt x="7224" y="0"/>
                  <a:pt x="7101" y="0"/>
                </a:cubicBezTo>
                <a:lnTo>
                  <a:pt x="700" y="0"/>
                </a:lnTo>
              </a:path>
            </a:pathLst>
          </a:custGeom>
          <a:noFill/>
          <a:ln>
            <a:solidFill>
              <a:srgbClr val="3465a4"/>
            </a:solidFill>
          </a:ln>
        </p:spPr>
        <p:style>
          <a:lnRef idx="0"/>
          <a:fillRef idx="0"/>
          <a:effectRef idx="0"/>
          <a:fontRef idx="minor"/>
        </p:style>
      </p:sp>
      <p:sp>
        <p:nvSpPr>
          <p:cNvPr id="306" name="CustomShape 7"/>
          <p:cNvSpPr/>
          <p:nvPr/>
        </p:nvSpPr>
        <p:spPr>
          <a:xfrm>
            <a:off x="4104000" y="360000"/>
            <a:ext cx="2160000" cy="1224000"/>
          </a:xfrm>
          <a:custGeom>
            <a:avLst/>
            <a:gdLst/>
            <a:ahLst/>
            <a:rect l="0" t="0" r="r" b="b"/>
            <a:pathLst>
              <a:path w="6002" h="3402">
                <a:moveTo>
                  <a:pt x="566" y="0"/>
                </a:moveTo>
                <a:lnTo>
                  <a:pt x="567" y="0"/>
                </a:lnTo>
                <a:cubicBezTo>
                  <a:pt x="467" y="0"/>
                  <a:pt x="370" y="26"/>
                  <a:pt x="283" y="76"/>
                </a:cubicBezTo>
                <a:cubicBezTo>
                  <a:pt x="197" y="126"/>
                  <a:pt x="126" y="197"/>
                  <a:pt x="76" y="283"/>
                </a:cubicBezTo>
                <a:cubicBezTo>
                  <a:pt x="26" y="370"/>
                  <a:pt x="0" y="467"/>
                  <a:pt x="0" y="567"/>
                </a:cubicBezTo>
                <a:lnTo>
                  <a:pt x="0" y="2834"/>
                </a:lnTo>
                <a:lnTo>
                  <a:pt x="0" y="2834"/>
                </a:lnTo>
                <a:cubicBezTo>
                  <a:pt x="0" y="2934"/>
                  <a:pt x="26" y="3031"/>
                  <a:pt x="76" y="3118"/>
                </a:cubicBezTo>
                <a:cubicBezTo>
                  <a:pt x="126" y="3204"/>
                  <a:pt x="197" y="3275"/>
                  <a:pt x="283" y="3325"/>
                </a:cubicBezTo>
                <a:cubicBezTo>
                  <a:pt x="370" y="3375"/>
                  <a:pt x="467" y="3401"/>
                  <a:pt x="567" y="3401"/>
                </a:cubicBezTo>
                <a:lnTo>
                  <a:pt x="5434" y="3401"/>
                </a:lnTo>
                <a:lnTo>
                  <a:pt x="5434" y="3401"/>
                </a:lnTo>
                <a:cubicBezTo>
                  <a:pt x="5534" y="3401"/>
                  <a:pt x="5631" y="3375"/>
                  <a:pt x="5718" y="3325"/>
                </a:cubicBezTo>
                <a:cubicBezTo>
                  <a:pt x="5804" y="3275"/>
                  <a:pt x="5875" y="3204"/>
                  <a:pt x="5925" y="3118"/>
                </a:cubicBezTo>
                <a:cubicBezTo>
                  <a:pt x="5975" y="3031"/>
                  <a:pt x="6001" y="2934"/>
                  <a:pt x="6001" y="2834"/>
                </a:cubicBezTo>
                <a:lnTo>
                  <a:pt x="6001" y="566"/>
                </a:lnTo>
                <a:lnTo>
                  <a:pt x="6001" y="567"/>
                </a:lnTo>
                <a:lnTo>
                  <a:pt x="6001" y="567"/>
                </a:lnTo>
                <a:cubicBezTo>
                  <a:pt x="6001" y="467"/>
                  <a:pt x="5975" y="370"/>
                  <a:pt x="5925" y="283"/>
                </a:cubicBezTo>
                <a:cubicBezTo>
                  <a:pt x="5875" y="197"/>
                  <a:pt x="5804" y="126"/>
                  <a:pt x="5718" y="76"/>
                </a:cubicBezTo>
                <a:cubicBezTo>
                  <a:pt x="5631" y="26"/>
                  <a:pt x="5534" y="0"/>
                  <a:pt x="5434" y="0"/>
                </a:cubicBezTo>
                <a:lnTo>
                  <a:pt x="566" y="0"/>
                </a:lnTo>
              </a:path>
            </a:pathLst>
          </a:custGeom>
          <a:noFill/>
          <a:ln>
            <a:solidFill>
              <a:srgbClr val="3465a4"/>
            </a:solidFill>
          </a:ln>
        </p:spPr>
        <p:style>
          <a:lnRef idx="0"/>
          <a:fillRef idx="0"/>
          <a:effectRef idx="0"/>
          <a:fontRef idx="minor"/>
        </p:style>
      </p:sp>
      <p:sp>
        <p:nvSpPr>
          <p:cNvPr id="307" name="CustomShape 8"/>
          <p:cNvSpPr/>
          <p:nvPr/>
        </p:nvSpPr>
        <p:spPr>
          <a:xfrm>
            <a:off x="3960000" y="3888000"/>
            <a:ext cx="2448000" cy="1368000"/>
          </a:xfrm>
          <a:custGeom>
            <a:avLst/>
            <a:gdLst/>
            <a:ahLst/>
            <a:rect l="0" t="0" r="r" b="b"/>
            <a:pathLst>
              <a:path w="6802" h="3802">
                <a:moveTo>
                  <a:pt x="633" y="0"/>
                </a:moveTo>
                <a:lnTo>
                  <a:pt x="634" y="0"/>
                </a:lnTo>
                <a:cubicBezTo>
                  <a:pt x="522" y="0"/>
                  <a:pt x="413" y="29"/>
                  <a:pt x="317" y="85"/>
                </a:cubicBezTo>
                <a:cubicBezTo>
                  <a:pt x="220" y="140"/>
                  <a:pt x="140" y="220"/>
                  <a:pt x="85" y="317"/>
                </a:cubicBezTo>
                <a:cubicBezTo>
                  <a:pt x="29" y="413"/>
                  <a:pt x="0" y="522"/>
                  <a:pt x="0" y="634"/>
                </a:cubicBezTo>
                <a:lnTo>
                  <a:pt x="0" y="3167"/>
                </a:lnTo>
                <a:lnTo>
                  <a:pt x="0" y="3168"/>
                </a:lnTo>
                <a:cubicBezTo>
                  <a:pt x="0" y="3279"/>
                  <a:pt x="29" y="3388"/>
                  <a:pt x="85" y="3484"/>
                </a:cubicBezTo>
                <a:cubicBezTo>
                  <a:pt x="140" y="3581"/>
                  <a:pt x="220" y="3661"/>
                  <a:pt x="317" y="3716"/>
                </a:cubicBezTo>
                <a:cubicBezTo>
                  <a:pt x="413" y="3772"/>
                  <a:pt x="522" y="3801"/>
                  <a:pt x="634" y="3801"/>
                </a:cubicBezTo>
                <a:lnTo>
                  <a:pt x="6167" y="3801"/>
                </a:lnTo>
                <a:lnTo>
                  <a:pt x="6168" y="3801"/>
                </a:lnTo>
                <a:cubicBezTo>
                  <a:pt x="6279" y="3801"/>
                  <a:pt x="6388" y="3772"/>
                  <a:pt x="6484" y="3716"/>
                </a:cubicBezTo>
                <a:cubicBezTo>
                  <a:pt x="6581" y="3661"/>
                  <a:pt x="6661" y="3581"/>
                  <a:pt x="6716" y="3484"/>
                </a:cubicBezTo>
                <a:cubicBezTo>
                  <a:pt x="6772" y="3388"/>
                  <a:pt x="6801" y="3279"/>
                  <a:pt x="6801" y="3168"/>
                </a:cubicBezTo>
                <a:lnTo>
                  <a:pt x="6801" y="633"/>
                </a:lnTo>
                <a:lnTo>
                  <a:pt x="6801" y="634"/>
                </a:lnTo>
                <a:lnTo>
                  <a:pt x="6801" y="634"/>
                </a:lnTo>
                <a:cubicBezTo>
                  <a:pt x="6801" y="522"/>
                  <a:pt x="6772" y="413"/>
                  <a:pt x="6716" y="317"/>
                </a:cubicBezTo>
                <a:cubicBezTo>
                  <a:pt x="6661" y="220"/>
                  <a:pt x="6581" y="140"/>
                  <a:pt x="6484" y="85"/>
                </a:cubicBezTo>
                <a:cubicBezTo>
                  <a:pt x="6388" y="29"/>
                  <a:pt x="6279" y="0"/>
                  <a:pt x="6168" y="0"/>
                </a:cubicBezTo>
                <a:lnTo>
                  <a:pt x="633" y="0"/>
                </a:lnTo>
              </a:path>
            </a:pathLst>
          </a:custGeom>
          <a:noFill/>
          <a:ln>
            <a:solidFill>
              <a:srgbClr val="3465a4"/>
            </a:solidFill>
          </a:ln>
        </p:spPr>
        <p:style>
          <a:lnRef idx="0"/>
          <a:fillRef idx="0"/>
          <a:effectRef idx="0"/>
          <a:fontRef idx="minor"/>
        </p:style>
      </p:sp>
      <p:sp>
        <p:nvSpPr>
          <p:cNvPr id="308" name="TextShape 9"/>
          <p:cNvSpPr txBox="1"/>
          <p:nvPr/>
        </p:nvSpPr>
        <p:spPr>
          <a:xfrm>
            <a:off x="648000" y="576000"/>
            <a:ext cx="2088000" cy="1218960"/>
          </a:xfrm>
          <a:prstGeom prst="rect">
            <a:avLst/>
          </a:prstGeom>
          <a:noFill/>
          <a:ln>
            <a:noFill/>
          </a:ln>
        </p:spPr>
        <p:txBody>
          <a:bodyPr lIns="90000" rIns="90000" tIns="45000" bIns="45000">
            <a:noAutofit/>
          </a:bodyPr>
          <a:p>
            <a:r>
              <a:rPr b="0" lang="en-GB" sz="1600" spc="-1" strike="noStrike">
                <a:latin typeface="Gill Sans MT"/>
              </a:rPr>
              <a:t>Add information here about </a:t>
            </a:r>
            <a:r>
              <a:rPr b="0" lang="en-GB" sz="1600" spc="-1" strike="noStrike">
                <a:latin typeface="Gill Sans MT"/>
              </a:rPr>
              <a:t>education</a:t>
            </a:r>
            <a:r>
              <a:rPr b="0" lang="en-GB" sz="1600" spc="-1" strike="noStrike">
                <a:latin typeface="Gill Sans MT"/>
              </a:rPr>
              <a:t> in this period.</a:t>
            </a:r>
            <a:endParaRPr b="0" lang="en-GB" sz="1600" spc="-1" strike="noStrike">
              <a:latin typeface="Arial"/>
            </a:endParaRPr>
          </a:p>
        </p:txBody>
      </p:sp>
      <p:sp>
        <p:nvSpPr>
          <p:cNvPr id="309" name="CustomShape 10"/>
          <p:cNvSpPr/>
          <p:nvPr/>
        </p:nvSpPr>
        <p:spPr>
          <a:xfrm>
            <a:off x="7200360" y="360360"/>
            <a:ext cx="2376000" cy="1296000"/>
          </a:xfrm>
          <a:custGeom>
            <a:avLst/>
            <a:gdLst/>
            <a:ahLst/>
            <a:rect l="0" t="0" r="r" b="b"/>
            <a:pathLst>
              <a:path w="6602" h="3602">
                <a:moveTo>
                  <a:pt x="600" y="0"/>
                </a:moveTo>
                <a:lnTo>
                  <a:pt x="600" y="0"/>
                </a:lnTo>
                <a:cubicBezTo>
                  <a:pt x="495" y="0"/>
                  <a:pt x="391" y="28"/>
                  <a:pt x="300" y="80"/>
                </a:cubicBezTo>
                <a:cubicBezTo>
                  <a:pt x="209" y="133"/>
                  <a:pt x="133" y="209"/>
                  <a:pt x="80" y="300"/>
                </a:cubicBezTo>
                <a:cubicBezTo>
                  <a:pt x="28" y="391"/>
                  <a:pt x="0" y="495"/>
                  <a:pt x="0" y="600"/>
                </a:cubicBezTo>
                <a:lnTo>
                  <a:pt x="0" y="3000"/>
                </a:lnTo>
                <a:lnTo>
                  <a:pt x="0" y="3001"/>
                </a:lnTo>
                <a:cubicBezTo>
                  <a:pt x="0" y="3106"/>
                  <a:pt x="28" y="3210"/>
                  <a:pt x="80" y="3301"/>
                </a:cubicBezTo>
                <a:cubicBezTo>
                  <a:pt x="133" y="3392"/>
                  <a:pt x="209" y="3468"/>
                  <a:pt x="300" y="3521"/>
                </a:cubicBezTo>
                <a:cubicBezTo>
                  <a:pt x="391" y="3573"/>
                  <a:pt x="495" y="3601"/>
                  <a:pt x="600" y="3601"/>
                </a:cubicBezTo>
                <a:lnTo>
                  <a:pt x="6000" y="3600"/>
                </a:lnTo>
                <a:lnTo>
                  <a:pt x="6001" y="3601"/>
                </a:lnTo>
                <a:cubicBezTo>
                  <a:pt x="6106" y="3601"/>
                  <a:pt x="6210" y="3573"/>
                  <a:pt x="6301" y="3521"/>
                </a:cubicBezTo>
                <a:cubicBezTo>
                  <a:pt x="6392" y="3468"/>
                  <a:pt x="6468" y="3392"/>
                  <a:pt x="6521" y="3301"/>
                </a:cubicBezTo>
                <a:cubicBezTo>
                  <a:pt x="6573" y="3210"/>
                  <a:pt x="6601" y="3106"/>
                  <a:pt x="6601" y="3001"/>
                </a:cubicBezTo>
                <a:lnTo>
                  <a:pt x="6601" y="600"/>
                </a:lnTo>
                <a:lnTo>
                  <a:pt x="6601" y="600"/>
                </a:lnTo>
                <a:lnTo>
                  <a:pt x="6601" y="600"/>
                </a:lnTo>
                <a:cubicBezTo>
                  <a:pt x="6601" y="495"/>
                  <a:pt x="6573" y="391"/>
                  <a:pt x="6521" y="300"/>
                </a:cubicBezTo>
                <a:cubicBezTo>
                  <a:pt x="6468" y="209"/>
                  <a:pt x="6392" y="133"/>
                  <a:pt x="6301" y="80"/>
                </a:cubicBezTo>
                <a:cubicBezTo>
                  <a:pt x="6210" y="28"/>
                  <a:pt x="6106" y="0"/>
                  <a:pt x="6001" y="0"/>
                </a:cubicBezTo>
                <a:lnTo>
                  <a:pt x="600" y="0"/>
                </a:lnTo>
              </a:path>
            </a:pathLst>
          </a:custGeom>
          <a:noFill/>
          <a:ln>
            <a:solidFill>
              <a:srgbClr val="3465a4"/>
            </a:solidFill>
          </a:ln>
        </p:spPr>
        <p:style>
          <a:lnRef idx="0"/>
          <a:fillRef idx="0"/>
          <a:effectRef idx="0"/>
          <a:fontRef idx="minor"/>
        </p:style>
      </p:sp>
      <p:sp>
        <p:nvSpPr>
          <p:cNvPr id="310" name="CustomShape 11"/>
          <p:cNvSpPr/>
          <p:nvPr/>
        </p:nvSpPr>
        <p:spPr>
          <a:xfrm>
            <a:off x="648000" y="2088000"/>
            <a:ext cx="2376000" cy="1296000"/>
          </a:xfrm>
          <a:custGeom>
            <a:avLst/>
            <a:gdLst/>
            <a:ahLst/>
            <a:rect l="0" t="0" r="r" b="b"/>
            <a:pathLst>
              <a:path w="6602" h="3602">
                <a:moveTo>
                  <a:pt x="600" y="0"/>
                </a:moveTo>
                <a:lnTo>
                  <a:pt x="600" y="0"/>
                </a:lnTo>
                <a:cubicBezTo>
                  <a:pt x="495" y="0"/>
                  <a:pt x="391" y="28"/>
                  <a:pt x="300" y="80"/>
                </a:cubicBezTo>
                <a:cubicBezTo>
                  <a:pt x="209" y="133"/>
                  <a:pt x="133" y="209"/>
                  <a:pt x="80" y="300"/>
                </a:cubicBezTo>
                <a:cubicBezTo>
                  <a:pt x="28" y="391"/>
                  <a:pt x="0" y="495"/>
                  <a:pt x="0" y="600"/>
                </a:cubicBezTo>
                <a:lnTo>
                  <a:pt x="0" y="3000"/>
                </a:lnTo>
                <a:lnTo>
                  <a:pt x="0" y="3001"/>
                </a:lnTo>
                <a:cubicBezTo>
                  <a:pt x="0" y="3106"/>
                  <a:pt x="28" y="3210"/>
                  <a:pt x="80" y="3301"/>
                </a:cubicBezTo>
                <a:cubicBezTo>
                  <a:pt x="133" y="3392"/>
                  <a:pt x="209" y="3468"/>
                  <a:pt x="300" y="3521"/>
                </a:cubicBezTo>
                <a:cubicBezTo>
                  <a:pt x="391" y="3573"/>
                  <a:pt x="495" y="3601"/>
                  <a:pt x="600" y="3601"/>
                </a:cubicBezTo>
                <a:lnTo>
                  <a:pt x="6000" y="3600"/>
                </a:lnTo>
                <a:lnTo>
                  <a:pt x="6001" y="3601"/>
                </a:lnTo>
                <a:cubicBezTo>
                  <a:pt x="6106" y="3601"/>
                  <a:pt x="6210" y="3573"/>
                  <a:pt x="6301" y="3521"/>
                </a:cubicBezTo>
                <a:cubicBezTo>
                  <a:pt x="6392" y="3468"/>
                  <a:pt x="6468" y="3392"/>
                  <a:pt x="6521" y="3301"/>
                </a:cubicBezTo>
                <a:cubicBezTo>
                  <a:pt x="6573" y="3210"/>
                  <a:pt x="6601" y="3106"/>
                  <a:pt x="6601" y="3001"/>
                </a:cubicBezTo>
                <a:lnTo>
                  <a:pt x="6601" y="600"/>
                </a:lnTo>
                <a:lnTo>
                  <a:pt x="6601" y="600"/>
                </a:lnTo>
                <a:lnTo>
                  <a:pt x="6601" y="600"/>
                </a:lnTo>
                <a:cubicBezTo>
                  <a:pt x="6601" y="495"/>
                  <a:pt x="6573" y="391"/>
                  <a:pt x="6521" y="300"/>
                </a:cubicBezTo>
                <a:cubicBezTo>
                  <a:pt x="6468" y="209"/>
                  <a:pt x="6392" y="133"/>
                  <a:pt x="6301" y="80"/>
                </a:cubicBezTo>
                <a:cubicBezTo>
                  <a:pt x="6210" y="28"/>
                  <a:pt x="6106" y="0"/>
                  <a:pt x="6001" y="0"/>
                </a:cubicBezTo>
                <a:lnTo>
                  <a:pt x="600" y="0"/>
                </a:lnTo>
              </a:path>
            </a:pathLst>
          </a:custGeom>
          <a:noFill/>
          <a:ln>
            <a:solidFill>
              <a:srgbClr val="3465a4"/>
            </a:solidFill>
          </a:ln>
        </p:spPr>
        <p:style>
          <a:lnRef idx="0"/>
          <a:fillRef idx="0"/>
          <a:effectRef idx="0"/>
          <a:fontRef idx="minor"/>
        </p:style>
      </p:sp>
      <p:sp>
        <p:nvSpPr>
          <p:cNvPr id="311" name="Line 12"/>
          <p:cNvSpPr/>
          <p:nvPr/>
        </p:nvSpPr>
        <p:spPr>
          <a:xfrm>
            <a:off x="3024000" y="1584000"/>
            <a:ext cx="1224000" cy="864000"/>
          </a:xfrm>
          <a:prstGeom prst="line">
            <a:avLst/>
          </a:prstGeom>
          <a:ln>
            <a:solidFill>
              <a:srgbClr val="3465a4"/>
            </a:solidFill>
          </a:ln>
        </p:spPr>
        <p:style>
          <a:lnRef idx="0"/>
          <a:fillRef idx="0"/>
          <a:effectRef idx="0"/>
          <a:fontRef idx="minor"/>
        </p:style>
      </p:sp>
      <p:sp>
        <p:nvSpPr>
          <p:cNvPr id="312" name="Line 13"/>
          <p:cNvSpPr/>
          <p:nvPr/>
        </p:nvSpPr>
        <p:spPr>
          <a:xfrm>
            <a:off x="3024000" y="2736000"/>
            <a:ext cx="1152000" cy="0"/>
          </a:xfrm>
          <a:prstGeom prst="line">
            <a:avLst/>
          </a:prstGeom>
          <a:ln>
            <a:solidFill>
              <a:srgbClr val="3465a4"/>
            </a:solidFill>
          </a:ln>
        </p:spPr>
        <p:style>
          <a:lnRef idx="0"/>
          <a:fillRef idx="0"/>
          <a:effectRef idx="0"/>
          <a:fontRef idx="minor"/>
        </p:style>
      </p:sp>
      <p:sp>
        <p:nvSpPr>
          <p:cNvPr id="313" name="Line 14"/>
          <p:cNvSpPr/>
          <p:nvPr/>
        </p:nvSpPr>
        <p:spPr>
          <a:xfrm flipH="1">
            <a:off x="3240000" y="3024000"/>
            <a:ext cx="1152000" cy="864000"/>
          </a:xfrm>
          <a:prstGeom prst="line">
            <a:avLst/>
          </a:prstGeom>
          <a:ln>
            <a:solidFill>
              <a:srgbClr val="3465a4"/>
            </a:solidFill>
          </a:ln>
        </p:spPr>
        <p:style>
          <a:lnRef idx="0"/>
          <a:fillRef idx="0"/>
          <a:effectRef idx="0"/>
          <a:fontRef idx="minor"/>
        </p:style>
      </p:sp>
      <p:sp>
        <p:nvSpPr>
          <p:cNvPr id="314" name="Line 15"/>
          <p:cNvSpPr/>
          <p:nvPr/>
        </p:nvSpPr>
        <p:spPr>
          <a:xfrm flipV="1">
            <a:off x="5184000" y="1584000"/>
            <a:ext cx="0" cy="432000"/>
          </a:xfrm>
          <a:prstGeom prst="line">
            <a:avLst/>
          </a:prstGeom>
          <a:ln>
            <a:solidFill>
              <a:srgbClr val="3465a4"/>
            </a:solidFill>
          </a:ln>
        </p:spPr>
        <p:style>
          <a:lnRef idx="0"/>
          <a:fillRef idx="0"/>
          <a:effectRef idx="0"/>
          <a:fontRef idx="minor"/>
        </p:style>
      </p:sp>
      <p:sp>
        <p:nvSpPr>
          <p:cNvPr id="315" name="Line 16"/>
          <p:cNvSpPr/>
          <p:nvPr/>
        </p:nvSpPr>
        <p:spPr>
          <a:xfrm flipV="1">
            <a:off x="6048360" y="1584000"/>
            <a:ext cx="1152000" cy="720000"/>
          </a:xfrm>
          <a:prstGeom prst="line">
            <a:avLst/>
          </a:prstGeom>
          <a:ln>
            <a:solidFill>
              <a:srgbClr val="3465a4"/>
            </a:solidFill>
          </a:ln>
        </p:spPr>
        <p:style>
          <a:lnRef idx="0"/>
          <a:fillRef idx="0"/>
          <a:effectRef idx="0"/>
          <a:fontRef idx="minor"/>
        </p:style>
      </p:sp>
      <p:sp>
        <p:nvSpPr>
          <p:cNvPr id="316" name="Line 17"/>
          <p:cNvSpPr/>
          <p:nvPr/>
        </p:nvSpPr>
        <p:spPr>
          <a:xfrm>
            <a:off x="6192000" y="2664000"/>
            <a:ext cx="1080000" cy="0"/>
          </a:xfrm>
          <a:prstGeom prst="line">
            <a:avLst/>
          </a:prstGeom>
          <a:ln>
            <a:solidFill>
              <a:srgbClr val="3465a4"/>
            </a:solidFill>
          </a:ln>
        </p:spPr>
        <p:style>
          <a:lnRef idx="0"/>
          <a:fillRef idx="0"/>
          <a:effectRef idx="0"/>
          <a:fontRef idx="minor"/>
        </p:style>
      </p:sp>
      <p:sp>
        <p:nvSpPr>
          <p:cNvPr id="317" name="Line 18"/>
          <p:cNvSpPr/>
          <p:nvPr/>
        </p:nvSpPr>
        <p:spPr>
          <a:xfrm>
            <a:off x="5976000" y="3024000"/>
            <a:ext cx="1368000" cy="936000"/>
          </a:xfrm>
          <a:prstGeom prst="line">
            <a:avLst/>
          </a:prstGeom>
          <a:ln>
            <a:solidFill>
              <a:srgbClr val="3465a4"/>
            </a:solidFill>
          </a:ln>
        </p:spPr>
        <p:style>
          <a:lnRef idx="0"/>
          <a:fillRef idx="0"/>
          <a:effectRef idx="0"/>
          <a:fontRef idx="minor"/>
        </p:style>
      </p:sp>
      <p:sp>
        <p:nvSpPr>
          <p:cNvPr id="318" name="Line 19"/>
          <p:cNvSpPr/>
          <p:nvPr/>
        </p:nvSpPr>
        <p:spPr>
          <a:xfrm>
            <a:off x="5184000" y="3240000"/>
            <a:ext cx="0" cy="648000"/>
          </a:xfrm>
          <a:prstGeom prst="line">
            <a:avLst/>
          </a:prstGeom>
          <a:ln>
            <a:solidFill>
              <a:srgbClr val="3465a4"/>
            </a:solidFill>
          </a:ln>
        </p:spPr>
        <p:style>
          <a:lnRef idx="0"/>
          <a:fillRef idx="0"/>
          <a:effectRef idx="0"/>
          <a:fontRef idx="minor"/>
        </p:style>
      </p:sp>
      <p:sp>
        <p:nvSpPr>
          <p:cNvPr id="319" name="TextShape 20"/>
          <p:cNvSpPr txBox="1"/>
          <p:nvPr/>
        </p:nvSpPr>
        <p:spPr>
          <a:xfrm>
            <a:off x="4248000" y="504000"/>
            <a:ext cx="1872000" cy="798840"/>
          </a:xfrm>
          <a:prstGeom prst="rect">
            <a:avLst/>
          </a:prstGeom>
          <a:noFill/>
          <a:ln>
            <a:noFill/>
          </a:ln>
        </p:spPr>
        <p:txBody>
          <a:bodyPr lIns="90000" rIns="90000" tIns="45000" bIns="45000">
            <a:noAutofit/>
          </a:bodyPr>
          <a:p>
            <a:r>
              <a:rPr b="0" lang="en-GB" sz="1600" spc="-1" strike="noStrike">
                <a:latin typeface="Gill Sans MT"/>
              </a:rPr>
              <a:t>Social structure: are there upper/lower classes</a:t>
            </a:r>
            <a:endParaRPr b="0" lang="en-GB" sz="1600" spc="-1" strike="noStrike">
              <a:latin typeface="Arial"/>
            </a:endParaRPr>
          </a:p>
        </p:txBody>
      </p:sp>
      <p:sp>
        <p:nvSpPr>
          <p:cNvPr id="320" name="TextShape 21"/>
          <p:cNvSpPr txBox="1"/>
          <p:nvPr/>
        </p:nvSpPr>
        <p:spPr>
          <a:xfrm>
            <a:off x="7344000" y="504000"/>
            <a:ext cx="2088000" cy="1035000"/>
          </a:xfrm>
          <a:prstGeom prst="rect">
            <a:avLst/>
          </a:prstGeom>
          <a:noFill/>
          <a:ln>
            <a:noFill/>
          </a:ln>
        </p:spPr>
        <p:txBody>
          <a:bodyPr lIns="90000" rIns="90000" tIns="45000" bIns="45000">
            <a:noAutofit/>
          </a:bodyPr>
          <a:p>
            <a:r>
              <a:rPr b="0" lang="en-GB" sz="1600" spc="-1" strike="noStrike">
                <a:latin typeface="Gill Sans MT"/>
              </a:rPr>
              <a:t>Economy – is the country rich/poor.</a:t>
            </a:r>
            <a:endParaRPr b="0" lang="en-GB" sz="1600" spc="-1" strike="noStrike">
              <a:latin typeface="Arial"/>
            </a:endParaRPr>
          </a:p>
          <a:p>
            <a:r>
              <a:rPr b="0" lang="en-GB" sz="1600" spc="-1" strike="noStrike">
                <a:latin typeface="Gill Sans MT"/>
              </a:rPr>
              <a:t>Industry</a:t>
            </a:r>
            <a:endParaRPr b="0" lang="en-GB" sz="1600" spc="-1" strike="noStrike">
              <a:latin typeface="Arial"/>
            </a:endParaRPr>
          </a:p>
          <a:p>
            <a:r>
              <a:rPr b="0" lang="en-GB" sz="1600" spc="-1" strike="noStrike">
                <a:latin typeface="Gill Sans MT"/>
              </a:rPr>
              <a:t>Agriculture  </a:t>
            </a:r>
            <a:endParaRPr b="0" lang="en-GB" sz="1600" spc="-1" strike="noStrike">
              <a:latin typeface="Arial"/>
            </a:endParaRPr>
          </a:p>
        </p:txBody>
      </p:sp>
      <p:sp>
        <p:nvSpPr>
          <p:cNvPr id="321" name="TextShape 22"/>
          <p:cNvSpPr txBox="1"/>
          <p:nvPr/>
        </p:nvSpPr>
        <p:spPr>
          <a:xfrm>
            <a:off x="7560000" y="2376000"/>
            <a:ext cx="1872000" cy="562680"/>
          </a:xfrm>
          <a:prstGeom prst="rect">
            <a:avLst/>
          </a:prstGeom>
          <a:noFill/>
          <a:ln>
            <a:noFill/>
          </a:ln>
        </p:spPr>
        <p:txBody>
          <a:bodyPr lIns="90000" rIns="90000" tIns="45000" bIns="45000">
            <a:noAutofit/>
          </a:bodyPr>
          <a:p>
            <a:r>
              <a:rPr b="0" lang="en-GB" sz="1600" spc="-1" strike="noStrike">
                <a:latin typeface="Gill Sans MT"/>
              </a:rPr>
              <a:t>Religion: what did people believe?</a:t>
            </a:r>
            <a:endParaRPr b="0" lang="en-GB" sz="1600" spc="-1" strike="noStrike">
              <a:latin typeface="Arial"/>
            </a:endParaRPr>
          </a:p>
        </p:txBody>
      </p:sp>
      <p:sp>
        <p:nvSpPr>
          <p:cNvPr id="322" name="TextShape 23"/>
          <p:cNvSpPr txBox="1"/>
          <p:nvPr/>
        </p:nvSpPr>
        <p:spPr>
          <a:xfrm>
            <a:off x="936000" y="2232000"/>
            <a:ext cx="1512000" cy="798840"/>
          </a:xfrm>
          <a:prstGeom prst="rect">
            <a:avLst/>
          </a:prstGeom>
          <a:noFill/>
          <a:ln>
            <a:noFill/>
          </a:ln>
        </p:spPr>
        <p:txBody>
          <a:bodyPr lIns="90000" rIns="90000" tIns="45000" bIns="45000">
            <a:noAutofit/>
          </a:bodyPr>
          <a:p>
            <a:r>
              <a:rPr b="0" lang="en-GB" sz="1600" spc="-1" strike="noStrike">
                <a:latin typeface="Gill Sans MT"/>
              </a:rPr>
              <a:t>Foreign policy; Empire/wars etc..</a:t>
            </a:r>
            <a:endParaRPr b="0" lang="en-GB" sz="1600" spc="-1" strike="noStrike">
              <a:latin typeface="Arial"/>
            </a:endParaRPr>
          </a:p>
        </p:txBody>
      </p:sp>
      <p:sp>
        <p:nvSpPr>
          <p:cNvPr id="323" name="TextShape 24"/>
          <p:cNvSpPr txBox="1"/>
          <p:nvPr/>
        </p:nvSpPr>
        <p:spPr>
          <a:xfrm>
            <a:off x="648000" y="3960000"/>
            <a:ext cx="2520000" cy="1035000"/>
          </a:xfrm>
          <a:prstGeom prst="rect">
            <a:avLst/>
          </a:prstGeom>
          <a:noFill/>
          <a:ln>
            <a:noFill/>
          </a:ln>
        </p:spPr>
        <p:txBody>
          <a:bodyPr lIns="90000" rIns="90000" tIns="45000" bIns="45000">
            <a:noAutofit/>
          </a:bodyPr>
          <a:p>
            <a:r>
              <a:rPr b="0" lang="en-GB" sz="1600" spc="-1" strike="noStrike">
                <a:latin typeface="Gill Sans MT"/>
              </a:rPr>
              <a:t>Science and Medicine: were there any new scientific breakthroughs? </a:t>
            </a:r>
            <a:endParaRPr b="0" lang="en-GB" sz="1600" spc="-1" strike="noStrike">
              <a:latin typeface="Arial"/>
            </a:endParaRPr>
          </a:p>
        </p:txBody>
      </p:sp>
      <p:sp>
        <p:nvSpPr>
          <p:cNvPr id="324" name="TextShape 25"/>
          <p:cNvSpPr txBox="1"/>
          <p:nvPr/>
        </p:nvSpPr>
        <p:spPr>
          <a:xfrm>
            <a:off x="4176000" y="4104000"/>
            <a:ext cx="2160000" cy="562680"/>
          </a:xfrm>
          <a:prstGeom prst="rect">
            <a:avLst/>
          </a:prstGeom>
          <a:noFill/>
          <a:ln>
            <a:noFill/>
          </a:ln>
        </p:spPr>
        <p:txBody>
          <a:bodyPr lIns="90000" rIns="90000" tIns="45000" bIns="45000">
            <a:noAutofit/>
          </a:bodyPr>
          <a:p>
            <a:r>
              <a:rPr b="0" lang="en-GB" sz="1600" spc="-1" strike="noStrike">
                <a:latin typeface="Gill Sans MT"/>
              </a:rPr>
              <a:t>Inventions during this period</a:t>
            </a:r>
            <a:endParaRPr b="0" lang="en-GB" sz="1600" spc="-1" strike="noStrike">
              <a:latin typeface="Arial"/>
            </a:endParaRPr>
          </a:p>
        </p:txBody>
      </p:sp>
      <p:sp>
        <p:nvSpPr>
          <p:cNvPr id="325" name="TextShape 26"/>
          <p:cNvSpPr txBox="1"/>
          <p:nvPr/>
        </p:nvSpPr>
        <p:spPr>
          <a:xfrm>
            <a:off x="7560000" y="4032000"/>
            <a:ext cx="1872000" cy="1035000"/>
          </a:xfrm>
          <a:prstGeom prst="rect">
            <a:avLst/>
          </a:prstGeom>
          <a:noFill/>
          <a:ln>
            <a:noFill/>
          </a:ln>
        </p:spPr>
        <p:txBody>
          <a:bodyPr lIns="90000" rIns="90000" tIns="45000" bIns="45000">
            <a:noAutofit/>
          </a:bodyPr>
          <a:p>
            <a:r>
              <a:rPr b="0" lang="en-GB" sz="1600" spc="-1" strike="noStrike">
                <a:latin typeface="Gill Sans MT"/>
              </a:rPr>
              <a:t>Famous people from that era.</a:t>
            </a:r>
            <a:endParaRPr b="0" lang="en-GB" sz="1600" spc="-1" strike="noStrike">
              <a:latin typeface="Arial"/>
            </a:endParaRPr>
          </a:p>
          <a:p>
            <a:r>
              <a:rPr b="0" lang="en-GB" sz="1600" spc="-1" strike="noStrike">
                <a:latin typeface="Gill Sans MT"/>
              </a:rPr>
              <a:t>Fashion</a:t>
            </a:r>
            <a:endParaRPr b="0" lang="en-GB" sz="1600" spc="-1" strike="noStrike">
              <a:latin typeface="Arial"/>
            </a:endParaRPr>
          </a:p>
          <a:p>
            <a:r>
              <a:rPr b="0" lang="en-GB" sz="1600" spc="-1" strike="noStrike">
                <a:latin typeface="Gill Sans MT"/>
              </a:rPr>
              <a:t>Music/Artists</a:t>
            </a:r>
            <a:endParaRPr b="0" lang="en-GB" sz="16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326" name="Shape 69_1" descr=""/>
          <p:cNvPicPr/>
          <p:nvPr/>
        </p:nvPicPr>
        <p:blipFill>
          <a:blip r:embed="rId2"/>
          <a:srcRect l="0" t="9463" r="0" b="12781"/>
          <a:stretch/>
        </p:blipFill>
        <p:spPr>
          <a:xfrm>
            <a:off x="0" y="360"/>
            <a:ext cx="10072800" cy="2951640"/>
          </a:xfrm>
          <a:prstGeom prst="rect">
            <a:avLst/>
          </a:prstGeom>
          <a:ln>
            <a:noFill/>
          </a:ln>
        </p:spPr>
      </p:pic>
      <p:sp>
        <p:nvSpPr>
          <p:cNvPr id="327" name="TextShape 1"/>
          <p:cNvSpPr txBox="1"/>
          <p:nvPr/>
        </p:nvSpPr>
        <p:spPr>
          <a:xfrm>
            <a:off x="144000" y="139680"/>
            <a:ext cx="3672000" cy="652320"/>
          </a:xfrm>
          <a:prstGeom prst="rect">
            <a:avLst/>
          </a:prstGeom>
          <a:noFill/>
          <a:ln>
            <a:noFill/>
          </a:ln>
        </p:spPr>
        <p:txBody>
          <a:bodyPr lIns="0" rIns="0" tIns="0" bIns="0" anchor="ctr">
            <a:noAutofit/>
          </a:bodyPr>
          <a:p>
            <a:pPr algn="ctr"/>
            <a:r>
              <a:rPr b="1" lang="en-GB" sz="4000" spc="-1" strike="noStrike">
                <a:latin typeface="Calibri Light"/>
              </a:rPr>
              <a:t>Victorian Engla</a:t>
            </a:r>
            <a:r>
              <a:rPr b="1" lang="en-GB" sz="4000" spc="-1" strike="noStrike">
                <a:latin typeface="Calibri Light"/>
              </a:rPr>
              <a:t>nd</a:t>
            </a:r>
            <a:endParaRPr b="0" lang="en-GB" sz="4000" spc="-1" strike="noStrike">
              <a:latin typeface="Arial"/>
            </a:endParaRPr>
          </a:p>
        </p:txBody>
      </p:sp>
      <p:sp>
        <p:nvSpPr>
          <p:cNvPr id="328" name="TextShape 2"/>
          <p:cNvSpPr txBox="1"/>
          <p:nvPr/>
        </p:nvSpPr>
        <p:spPr>
          <a:xfrm>
            <a:off x="0" y="3168000"/>
            <a:ext cx="9864000" cy="2160000"/>
          </a:xfrm>
          <a:prstGeom prst="rect">
            <a:avLst/>
          </a:prstGeom>
          <a:noFill/>
          <a:ln>
            <a:noFill/>
          </a:ln>
        </p:spPr>
        <p:txBody>
          <a:bodyPr lIns="0" rIns="0" tIns="0" bIns="0">
            <a:normAutofit fontScale="94000"/>
          </a:bodyPr>
          <a:p>
            <a:pPr marL="432000" indent="-324000">
              <a:spcBef>
                <a:spcPts val="1414"/>
              </a:spcBef>
              <a:buClr>
                <a:srgbClr val="000000"/>
              </a:buClr>
              <a:buSzPct val="45000"/>
              <a:buFont typeface="Wingdings" charset="2"/>
              <a:buChar char=""/>
            </a:pPr>
            <a:r>
              <a:rPr b="0" lang="en-GB" sz="2000" spc="-1" strike="noStrike">
                <a:latin typeface="Calibri Light"/>
              </a:rPr>
              <a:t>The industrial revolution brought great wealth and development to the country but it also caused over crowding and pollution.  People moved in their thousands from rural to urban areas to find work, but lack of adequate housing caused overcrowding in the cities. Poor sanitation led to widespread disease and increased mortality, especially in children.  </a:t>
            </a:r>
            <a:endParaRPr b="0" lang="en-GB" sz="2000" spc="-1" strike="noStrike">
              <a:latin typeface="Arial"/>
            </a:endParaRPr>
          </a:p>
          <a:p>
            <a:pPr marL="432000" indent="-324000">
              <a:spcBef>
                <a:spcPts val="1414"/>
              </a:spcBef>
              <a:buClr>
                <a:srgbClr val="000000"/>
              </a:buClr>
              <a:buSzPct val="45000"/>
              <a:buFont typeface="Wingdings" charset="2"/>
              <a:buChar char=""/>
            </a:pPr>
            <a:r>
              <a:rPr b="0" lang="en-GB" sz="2000" spc="-1" strike="noStrike">
                <a:latin typeface="Calibri Light"/>
              </a:rPr>
              <a:t>Working conditions in the factories were terrible, with long hours and low pay.  It was common for children to work, even from the age of 4 in factories until 1847 when the factory act ruled it illegal for children under 9 to work. There were calls for social reform. Watch </a:t>
            </a:r>
            <a:r>
              <a:rPr b="1" lang="en-GB" sz="2000" spc="-1" strike="noStrike">
                <a:latin typeface="Calibri Light"/>
                <a:hlinkClick r:id="rId3"/>
              </a:rPr>
              <a:t>this short video summary</a:t>
            </a:r>
            <a:r>
              <a:rPr b="1" lang="en-GB" sz="2000" spc="-1" strike="noStrike">
                <a:latin typeface="Calibri Light"/>
              </a:rPr>
              <a:t> </a:t>
            </a:r>
            <a:r>
              <a:rPr b="0" lang="en-GB" sz="2000" spc="-1" strike="noStrike">
                <a:latin typeface="Calibri Light"/>
              </a:rPr>
              <a:t>of the Industrial revolution in England.</a:t>
            </a:r>
            <a:endParaRPr b="0" lang="en-GB" sz="20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29" name="TextShape 1"/>
          <p:cNvSpPr txBox="1"/>
          <p:nvPr/>
        </p:nvSpPr>
        <p:spPr>
          <a:xfrm>
            <a:off x="504000" y="226080"/>
            <a:ext cx="9071640" cy="946440"/>
          </a:xfrm>
          <a:prstGeom prst="rect">
            <a:avLst/>
          </a:prstGeom>
          <a:noFill/>
          <a:ln>
            <a:noFill/>
          </a:ln>
        </p:spPr>
        <p:txBody>
          <a:bodyPr lIns="0" rIns="0" tIns="0" bIns="0" anchor="ctr">
            <a:noAutofit/>
          </a:bodyPr>
          <a:p>
            <a:pPr algn="ctr"/>
            <a:r>
              <a:rPr b="0" lang="en-GB" sz="4400" spc="-1" strike="noStrike">
                <a:latin typeface="Calibri Light"/>
              </a:rPr>
              <a:t>Social divide</a:t>
            </a:r>
            <a:endParaRPr b="0" lang="en-GB" sz="4400" spc="-1" strike="noStrike">
              <a:latin typeface="Arial"/>
            </a:endParaRPr>
          </a:p>
        </p:txBody>
      </p:sp>
      <p:sp>
        <p:nvSpPr>
          <p:cNvPr id="330" name="TextShape 2"/>
          <p:cNvSpPr txBox="1"/>
          <p:nvPr/>
        </p:nvSpPr>
        <p:spPr>
          <a:xfrm>
            <a:off x="216000" y="1152000"/>
            <a:ext cx="9576000" cy="1368000"/>
          </a:xfrm>
          <a:prstGeom prst="rect">
            <a:avLst/>
          </a:prstGeom>
          <a:noFill/>
          <a:ln>
            <a:noFill/>
          </a:ln>
        </p:spPr>
        <p:txBody>
          <a:bodyPr lIns="0" rIns="0" tIns="0" bIns="0" anchorCtr="1">
            <a:normAutofit fontScale="13000"/>
          </a:bodyPr>
          <a:p>
            <a:pPr marL="432000" indent="-324000">
              <a:lnSpc>
                <a:spcPct val="100000"/>
              </a:lnSpc>
              <a:buClr>
                <a:srgbClr val="000000"/>
              </a:buClr>
              <a:buSzPct val="45000"/>
              <a:buFont typeface="Wingdings" charset="2"/>
              <a:buChar char=""/>
            </a:pPr>
            <a:r>
              <a:rPr b="0" lang="en" sz="4000" spc="-1" strike="noStrike">
                <a:solidFill>
                  <a:srgbClr val="000000"/>
                </a:solidFill>
                <a:latin typeface="Calibri Light"/>
                <a:ea typeface="Georgia"/>
              </a:rPr>
              <a:t>The divide between the rich and the poor was vast. Low wages meant little money for food, so diet was poor.  This in turn led to sickness and low life expectancy. People turned to crime in desperation for food which worsened conditions for the poor. There were calls for reform from the middle classes.  Dickens himself used his writing to highlight the plight of the poor, particularly children.</a:t>
            </a:r>
            <a:r>
              <a:rPr b="0" lang="en" sz="2400" spc="-1" strike="noStrike">
                <a:solidFill>
                  <a:srgbClr val="000000"/>
                </a:solidFill>
                <a:latin typeface="Calibri Light"/>
                <a:ea typeface="Georgia"/>
              </a:rPr>
              <a:t>  </a:t>
            </a:r>
            <a:r>
              <a:rPr b="0" lang="en" sz="1800" spc="-1" strike="noStrike">
                <a:solidFill>
                  <a:srgbClr val="000000"/>
                </a:solidFill>
                <a:latin typeface="Calibri Light"/>
                <a:ea typeface="Georgia"/>
              </a:rPr>
              <a:t> </a:t>
            </a:r>
            <a:endParaRPr b="0" lang="en-GB" sz="1800" spc="-1" strike="noStrike">
              <a:latin typeface="Arial"/>
            </a:endParaRPr>
          </a:p>
        </p:txBody>
      </p:sp>
      <p:pic>
        <p:nvPicPr>
          <p:cNvPr id="331" name="Shape 77_0" descr=""/>
          <p:cNvPicPr/>
          <p:nvPr/>
        </p:nvPicPr>
        <p:blipFill>
          <a:blip r:embed="rId2"/>
          <a:srcRect l="3247" t="3324" r="4060" b="5117"/>
          <a:stretch/>
        </p:blipFill>
        <p:spPr>
          <a:xfrm>
            <a:off x="5328360" y="2628360"/>
            <a:ext cx="3959640" cy="2778480"/>
          </a:xfrm>
          <a:prstGeom prst="rect">
            <a:avLst/>
          </a:prstGeom>
          <a:ln>
            <a:noFill/>
          </a:ln>
        </p:spPr>
      </p:pic>
      <p:pic>
        <p:nvPicPr>
          <p:cNvPr id="332" name="Shape 83_0" descr=""/>
          <p:cNvPicPr/>
          <p:nvPr/>
        </p:nvPicPr>
        <p:blipFill>
          <a:blip r:embed="rId3"/>
          <a:srcRect l="0" t="10112" r="18010" b="0"/>
          <a:stretch/>
        </p:blipFill>
        <p:spPr>
          <a:xfrm>
            <a:off x="576000" y="2677680"/>
            <a:ext cx="4104000" cy="2650320"/>
          </a:xfrm>
          <a:prstGeom prst="rect">
            <a:avLst/>
          </a:prstGeom>
          <a:ln>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33" name="TextShape 1"/>
          <p:cNvSpPr txBox="1"/>
          <p:nvPr/>
        </p:nvSpPr>
        <p:spPr>
          <a:xfrm>
            <a:off x="504000" y="226080"/>
            <a:ext cx="9071640" cy="946440"/>
          </a:xfrm>
          <a:prstGeom prst="rect">
            <a:avLst/>
          </a:prstGeom>
          <a:noFill/>
          <a:ln>
            <a:noFill/>
          </a:ln>
        </p:spPr>
        <p:txBody>
          <a:bodyPr lIns="0" rIns="0" tIns="0" bIns="0" anchor="ctr">
            <a:noAutofit/>
          </a:bodyPr>
          <a:p>
            <a:pPr algn="ctr"/>
            <a:r>
              <a:rPr b="0" lang="en-GB" sz="4400" spc="-1" strike="noStrike">
                <a:latin typeface="Calibri Light"/>
              </a:rPr>
              <a:t>Victorian England</a:t>
            </a:r>
            <a:endParaRPr b="0" lang="en-GB" sz="4400" spc="-1" strike="noStrike">
              <a:latin typeface="Arial"/>
            </a:endParaRPr>
          </a:p>
        </p:txBody>
      </p:sp>
      <p:sp>
        <p:nvSpPr>
          <p:cNvPr id="334" name="TextShape 2"/>
          <p:cNvSpPr txBox="1"/>
          <p:nvPr/>
        </p:nvSpPr>
        <p:spPr>
          <a:xfrm>
            <a:off x="216000" y="1326600"/>
            <a:ext cx="9792000" cy="3288240"/>
          </a:xfrm>
          <a:prstGeom prst="rect">
            <a:avLst/>
          </a:prstGeom>
          <a:noFill/>
          <a:ln>
            <a:noFill/>
          </a:ln>
        </p:spPr>
        <p:txBody>
          <a:bodyPr lIns="0" rIns="0" tIns="0" bIns="0">
            <a:normAutofit/>
          </a:bodyPr>
          <a:p>
            <a:pPr marL="432000" indent="-324000">
              <a:spcBef>
                <a:spcPts val="1414"/>
              </a:spcBef>
              <a:buClr>
                <a:srgbClr val="000000"/>
              </a:buClr>
              <a:buSzPct val="45000"/>
              <a:buFont typeface="Wingdings" charset="2"/>
              <a:buChar char=""/>
            </a:pPr>
            <a:r>
              <a:rPr b="0" lang="en-GB" sz="3200" spc="-1" strike="noStrike">
                <a:latin typeface="Calibri Light"/>
              </a:rPr>
              <a:t>If you want to find out more explore these websites and watch this video: </a:t>
            </a:r>
            <a:r>
              <a:rPr b="0" lang="en-GB" sz="3200" spc="-1" strike="noStrike">
                <a:latin typeface="Calibri Light"/>
                <a:hlinkClick r:id="rId2"/>
              </a:rPr>
              <a:t>Life in the Victorian Era</a:t>
            </a:r>
            <a:r>
              <a:rPr b="0" lang="en-GB" sz="3200" spc="-1" strike="noStrike">
                <a:latin typeface="Calibri Light"/>
              </a:rPr>
              <a:t>.</a:t>
            </a:r>
            <a:endParaRPr b="0" lang="en-GB" sz="3200" spc="-1" strike="noStrike">
              <a:latin typeface="Arial"/>
            </a:endParaRPr>
          </a:p>
          <a:p>
            <a:pPr marL="432000" indent="-324000">
              <a:spcBef>
                <a:spcPts val="1414"/>
              </a:spcBef>
              <a:buClr>
                <a:srgbClr val="000000"/>
              </a:buClr>
              <a:buSzPct val="45000"/>
              <a:buFont typeface="Wingdings" charset="2"/>
              <a:buChar char=""/>
            </a:pPr>
            <a:r>
              <a:rPr b="0" lang="en-GB" sz="3200" spc="-1" strike="noStrike">
                <a:latin typeface="Calibri Light"/>
                <a:hlinkClick r:id="rId3"/>
              </a:rPr>
              <a:t>Silly Names of the Victorian Era</a:t>
            </a:r>
            <a:r>
              <a:rPr b="0" lang="en-GB" sz="3200" spc="-1" strike="noStrike">
                <a:latin typeface="Calibri Light"/>
              </a:rPr>
              <a:t> (just for fun)</a:t>
            </a:r>
            <a:endParaRPr b="0" lang="en-GB" sz="3200" spc="-1" strike="noStrike">
              <a:latin typeface="Arial"/>
            </a:endParaRPr>
          </a:p>
          <a:p>
            <a:pPr marL="432000" indent="-324000">
              <a:spcBef>
                <a:spcPts val="1414"/>
              </a:spcBef>
              <a:buClr>
                <a:srgbClr val="000000"/>
              </a:buClr>
              <a:buSzPct val="45000"/>
              <a:buFont typeface="Wingdings" charset="2"/>
              <a:buChar char=""/>
            </a:pPr>
            <a:endParaRPr b="0" lang="en-GB" sz="3200" spc="-1" strike="noStrike">
              <a:latin typeface="Arial"/>
            </a:endParaRPr>
          </a:p>
          <a:p>
            <a:pPr marL="432000" indent="-324000">
              <a:lnSpc>
                <a:spcPct val="100000"/>
              </a:lnSpc>
              <a:buClr>
                <a:srgbClr val="000000"/>
              </a:buClr>
              <a:buSzPct val="45000"/>
              <a:buFont typeface="Wingdings" charset="2"/>
              <a:buChar char=""/>
            </a:pPr>
            <a:r>
              <a:rPr b="0" lang="en" sz="2000" spc="-1" strike="noStrike">
                <a:solidFill>
                  <a:srgbClr val="000000"/>
                </a:solidFill>
                <a:latin typeface="Calibri Light"/>
                <a:ea typeface="Georgia"/>
              </a:rPr>
              <a:t>http://en.wikipedia.org/wiki/Queen_Victoria</a:t>
            </a:r>
            <a:endParaRPr b="0" lang="en-GB" sz="2000" spc="-1" strike="noStrike">
              <a:latin typeface="Arial"/>
            </a:endParaRPr>
          </a:p>
          <a:p>
            <a:pPr marL="432000" indent="-324000">
              <a:lnSpc>
                <a:spcPct val="100000"/>
              </a:lnSpc>
              <a:buClr>
                <a:srgbClr val="000000"/>
              </a:buClr>
              <a:buSzPct val="45000"/>
              <a:buFont typeface="Wingdings" charset="2"/>
              <a:buChar char=""/>
            </a:pPr>
            <a:r>
              <a:rPr b="0" lang="en" sz="2000" spc="-1" strike="noStrike" u="sng">
                <a:solidFill>
                  <a:srgbClr val="511e3e"/>
                </a:solidFill>
                <a:uFillTx/>
                <a:latin typeface="Calibri Light"/>
                <a:ea typeface="Georgia"/>
                <a:hlinkClick r:id="rId4"/>
              </a:rPr>
              <a:t>http://www.bbc.co.uk/schools/primaryhistory/victorian_britain/children_in_factories/</a:t>
            </a:r>
            <a:endParaRPr b="0" lang="en-GB" sz="2000" spc="-1" strike="noStrike">
              <a:latin typeface="Arial"/>
            </a:endParaRPr>
          </a:p>
          <a:p>
            <a:pPr marL="432000" indent="-324000">
              <a:lnSpc>
                <a:spcPct val="100000"/>
              </a:lnSpc>
              <a:buClr>
                <a:srgbClr val="000000"/>
              </a:buClr>
              <a:buSzPct val="45000"/>
              <a:buFont typeface="Wingdings" charset="2"/>
              <a:buChar char=""/>
            </a:pPr>
            <a:r>
              <a:rPr b="0" lang="en" sz="2000" spc="-1" strike="noStrike" u="sng">
                <a:solidFill>
                  <a:srgbClr val="511e3e"/>
                </a:solidFill>
                <a:uFillTx/>
                <a:latin typeface="Calibri Light"/>
                <a:ea typeface="Georgia"/>
                <a:hlinkClick r:id="rId5"/>
              </a:rPr>
              <a:t>http://www.victorianchildren.org/victorian-child-labor/</a:t>
            </a:r>
            <a:endParaRPr b="0" lang="en-GB" sz="2000" spc="-1" strike="noStrike">
              <a:latin typeface="Arial"/>
            </a:endParaRPr>
          </a:p>
          <a:p>
            <a:pPr marL="432000" indent="-324000">
              <a:lnSpc>
                <a:spcPct val="100000"/>
              </a:lnSpc>
              <a:buClr>
                <a:srgbClr val="000000"/>
              </a:buClr>
              <a:buSzPct val="45000"/>
              <a:buFont typeface="Wingdings" charset="2"/>
              <a:buChar char=""/>
            </a:pPr>
            <a:r>
              <a:rPr b="0" lang="en" sz="2000" spc="-1" strike="noStrike">
                <a:solidFill>
                  <a:srgbClr val="000000"/>
                </a:solidFill>
                <a:latin typeface="Calibri Light"/>
                <a:ea typeface="Georgia"/>
              </a:rPr>
              <a:t>http://www.bbc.co.uk/schools/gcsebitesize/history/shp/britishsociety/thepoorrev1.shtml</a:t>
            </a:r>
            <a:endParaRPr b="0" lang="en-GB" sz="20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35" name="TextShape 1"/>
          <p:cNvSpPr txBox="1"/>
          <p:nvPr/>
        </p:nvSpPr>
        <p:spPr>
          <a:xfrm>
            <a:off x="504000" y="226080"/>
            <a:ext cx="9071640" cy="946440"/>
          </a:xfrm>
          <a:prstGeom prst="rect">
            <a:avLst/>
          </a:prstGeom>
          <a:noFill/>
          <a:ln>
            <a:noFill/>
          </a:ln>
        </p:spPr>
        <p:txBody>
          <a:bodyPr lIns="0" rIns="0" tIns="0" bIns="0" anchor="ctr">
            <a:noAutofit/>
          </a:bodyPr>
          <a:p>
            <a:pPr algn="ctr"/>
            <a:r>
              <a:rPr b="0" lang="en-GB" sz="4400" spc="-1" strike="noStrike">
                <a:latin typeface="Arial"/>
              </a:rPr>
              <a:t>Writing Task</a:t>
            </a:r>
            <a:endParaRPr b="0" lang="en-GB" sz="4400" spc="-1" strike="noStrike">
              <a:latin typeface="Arial"/>
            </a:endParaRPr>
          </a:p>
        </p:txBody>
      </p:sp>
      <p:sp>
        <p:nvSpPr>
          <p:cNvPr id="336" name="TextShape 2"/>
          <p:cNvSpPr txBox="1"/>
          <p:nvPr/>
        </p:nvSpPr>
        <p:spPr>
          <a:xfrm>
            <a:off x="504000" y="1326600"/>
            <a:ext cx="9071640" cy="3288240"/>
          </a:xfrm>
          <a:prstGeom prst="rect">
            <a:avLst/>
          </a:prstGeom>
          <a:noFill/>
          <a:ln>
            <a:noFill/>
          </a:ln>
        </p:spPr>
        <p:txBody>
          <a:bodyPr lIns="0" rIns="0" tIns="0" bIns="0">
            <a:normAutofit fontScale="35000"/>
          </a:bodyPr>
          <a:p>
            <a:r>
              <a:rPr b="0" lang="en-GB" sz="3200" spc="-1" strike="noStrike">
                <a:latin typeface="Arial"/>
              </a:rPr>
              <a:t>Using what you now know about life in the Victorian era complete the following task:</a:t>
            </a:r>
            <a:endParaRPr b="0" lang="en-GB" sz="3200" spc="-1" strike="noStrike">
              <a:latin typeface="Arial"/>
            </a:endParaRPr>
          </a:p>
          <a:p>
            <a:pPr marL="432000" indent="-324000">
              <a:spcBef>
                <a:spcPts val="1414"/>
              </a:spcBef>
              <a:buClr>
                <a:srgbClr val="000000"/>
              </a:buClr>
              <a:buSzPct val="45000"/>
              <a:buFont typeface="Wingdings" charset="2"/>
              <a:buChar char=""/>
            </a:pPr>
            <a:r>
              <a:rPr b="0" lang="en-GB" sz="3200" spc="-1" strike="noStrike">
                <a:latin typeface="Arial"/>
              </a:rPr>
              <a:t>Imagine that you are a child working in a factory in London during the Victorian era.  Although many children couldn’t read and write then, we will image you can.</a:t>
            </a:r>
            <a:endParaRPr b="0" lang="en-GB" sz="3200" spc="-1" strike="noStrike">
              <a:latin typeface="Arial"/>
            </a:endParaRPr>
          </a:p>
          <a:p>
            <a:pPr marL="432000" indent="-324000">
              <a:spcBef>
                <a:spcPts val="1414"/>
              </a:spcBef>
              <a:buClr>
                <a:srgbClr val="000000"/>
              </a:buClr>
              <a:buSzPct val="45000"/>
              <a:buFont typeface="Wingdings" charset="2"/>
              <a:buChar char=""/>
            </a:pPr>
            <a:r>
              <a:rPr b="0" lang="en-GB" sz="3200" spc="-1" strike="noStrike">
                <a:latin typeface="Arial"/>
              </a:rPr>
              <a:t>Write a diary entry describing a normal day in your life. Try to engage all your senses; what you hear, taste, smell, see and touch as well as what you do and how you feel.</a:t>
            </a:r>
            <a:endParaRPr b="0" lang="en-GB" sz="3200" spc="-1" strike="noStrike">
              <a:latin typeface="Arial"/>
            </a:endParaRPr>
          </a:p>
          <a:p>
            <a:pPr marL="432000" indent="-324000">
              <a:spcBef>
                <a:spcPts val="1414"/>
              </a:spcBef>
              <a:buClr>
                <a:srgbClr val="000000"/>
              </a:buClr>
              <a:buSzPct val="45000"/>
              <a:buFont typeface="Wingdings" charset="2"/>
              <a:buChar char=""/>
            </a:pPr>
            <a:r>
              <a:rPr b="0" lang="en-GB" sz="3200" spc="-1" strike="noStrike">
                <a:latin typeface="Arial"/>
              </a:rPr>
              <a:t>There’s and simple example on the next slide to help you along, you can use it as a starting point and improve it if you prefer.</a:t>
            </a:r>
            <a:endParaRPr b="0" lang="en-GB" sz="3200" spc="-1" strike="noStrike">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37" name="TextShape 1"/>
          <p:cNvSpPr txBox="1"/>
          <p:nvPr/>
        </p:nvSpPr>
        <p:spPr>
          <a:xfrm>
            <a:off x="504000" y="226080"/>
            <a:ext cx="9071640" cy="946440"/>
          </a:xfrm>
          <a:prstGeom prst="rect">
            <a:avLst/>
          </a:prstGeom>
          <a:noFill/>
          <a:ln>
            <a:noFill/>
          </a:ln>
        </p:spPr>
        <p:txBody>
          <a:bodyPr lIns="0" rIns="0" tIns="0" bIns="0" anchor="ctr">
            <a:noAutofit/>
          </a:bodyPr>
          <a:p>
            <a:pPr algn="ctr"/>
            <a:r>
              <a:rPr b="0" lang="en-GB" sz="4400" spc="-1" strike="noStrike">
                <a:latin typeface="Arial"/>
              </a:rPr>
              <a:t>Example diary entry</a:t>
            </a:r>
            <a:endParaRPr b="0" lang="en-GB" sz="4400" spc="-1" strike="noStrike">
              <a:latin typeface="Arial"/>
            </a:endParaRPr>
          </a:p>
        </p:txBody>
      </p:sp>
      <p:sp>
        <p:nvSpPr>
          <p:cNvPr id="338" name="TextShape 2"/>
          <p:cNvSpPr txBox="1"/>
          <p:nvPr/>
        </p:nvSpPr>
        <p:spPr>
          <a:xfrm>
            <a:off x="504000" y="1326600"/>
            <a:ext cx="9071640" cy="3288240"/>
          </a:xfrm>
          <a:prstGeom prst="rect">
            <a:avLst/>
          </a:prstGeom>
          <a:noFill/>
          <a:ln>
            <a:noFill/>
          </a:ln>
        </p:spPr>
        <p:txBody>
          <a:bodyPr lIns="0" rIns="0" tIns="0" bIns="0">
            <a:normAutofit fontScale="22000"/>
          </a:bodyPr>
          <a:p>
            <a:pPr marL="432000" indent="-324000">
              <a:spcBef>
                <a:spcPts val="1414"/>
              </a:spcBef>
              <a:buClr>
                <a:srgbClr val="000000"/>
              </a:buClr>
              <a:buSzPct val="45000"/>
              <a:buFont typeface="Wingdings" charset="2"/>
              <a:buChar char=""/>
            </a:pPr>
            <a:r>
              <a:rPr b="0" lang="en-GB" sz="3200" spc="-1" strike="noStrike">
                <a:latin typeface="Arial"/>
              </a:rPr>
              <a:t>Dear Diary,</a:t>
            </a:r>
            <a:endParaRPr b="0" lang="en-GB" sz="3200" spc="-1" strike="noStrike">
              <a:latin typeface="Arial"/>
            </a:endParaRPr>
          </a:p>
          <a:p>
            <a:pPr marL="432000" indent="-324000">
              <a:spcBef>
                <a:spcPts val="1414"/>
              </a:spcBef>
              <a:buClr>
                <a:srgbClr val="000000"/>
              </a:buClr>
              <a:buSzPct val="45000"/>
              <a:buFont typeface="Wingdings" charset="2"/>
              <a:buChar char=""/>
            </a:pPr>
            <a:r>
              <a:rPr b="0" lang="en-GB" sz="3200" spc="-1" strike="noStrike">
                <a:latin typeface="Arial"/>
              </a:rPr>
              <a:t>I’m so tired I can hardly write tonight.  I’ve been at work all day at the factory….</a:t>
            </a:r>
            <a:endParaRPr b="0" lang="en-GB" sz="3200" spc="-1" strike="noStrike">
              <a:latin typeface="Arial"/>
            </a:endParaRPr>
          </a:p>
          <a:p>
            <a:pPr marL="432000" indent="-324000">
              <a:spcBef>
                <a:spcPts val="1414"/>
              </a:spcBef>
              <a:buClr>
                <a:srgbClr val="000000"/>
              </a:buClr>
              <a:buSzPct val="45000"/>
              <a:buFont typeface="Wingdings" charset="2"/>
              <a:buChar char=""/>
            </a:pPr>
            <a:r>
              <a:rPr b="0" lang="en-GB" sz="3200" spc="-1" strike="noStrike">
                <a:latin typeface="Arial"/>
              </a:rPr>
              <a:t>We had a 10 minute lunch break and my friend shared some bread with me which was really kind of her as I’m sure she would have liked to eat it all, there wasn’t much.  At least I have a job though, even if I don’t earn much, it helps mum and dad.  My friends dad had to go to the debtors prison and we don’t want that to happen.  I best try and get some sleep now, will be up at 5 to go to work.  It’s not easy to sleep with 5 in a bed though, its so crowded our family have to share one room in a house with 3 other families. My brother keeps kicking me in the back! I can hear my stomach rumbling, might get porridge for breakfast if we’re lucky. Night. </a:t>
            </a:r>
            <a:endParaRPr b="0" lang="en-GB" sz="32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39" name="TextShape 1"/>
          <p:cNvSpPr txBox="1"/>
          <p:nvPr/>
        </p:nvSpPr>
        <p:spPr>
          <a:xfrm>
            <a:off x="1152360" y="926280"/>
            <a:ext cx="7847640" cy="1449720"/>
          </a:xfrm>
          <a:prstGeom prst="rect">
            <a:avLst/>
          </a:prstGeom>
          <a:noFill/>
          <a:ln>
            <a:noFill/>
          </a:ln>
        </p:spPr>
        <p:txBody>
          <a:bodyPr lIns="0" rIns="0" tIns="0" bIns="0" anchor="ctr">
            <a:noAutofit/>
          </a:bodyPr>
          <a:p>
            <a:pPr algn="ctr"/>
            <a:r>
              <a:rPr b="0" lang="en-GB" sz="6600" spc="-1" strike="noStrike">
                <a:latin typeface="Calibri Light"/>
              </a:rPr>
              <a:t>A Christmas Carol</a:t>
            </a:r>
            <a:br/>
            <a:r>
              <a:rPr b="0" lang="en-GB" sz="4800" spc="-1" strike="noStrike">
                <a:latin typeface="Calibri Light"/>
              </a:rPr>
              <a:t>by Charles Dickens</a:t>
            </a:r>
            <a:endParaRPr b="0" lang="en-GB" sz="4800" spc="-1" strike="noStrike">
              <a:latin typeface="Arial"/>
            </a:endParaRPr>
          </a:p>
        </p:txBody>
      </p:sp>
      <p:sp>
        <p:nvSpPr>
          <p:cNvPr id="340" name="TextShape 2"/>
          <p:cNvSpPr txBox="1"/>
          <p:nvPr/>
        </p:nvSpPr>
        <p:spPr>
          <a:xfrm>
            <a:off x="576000" y="1728000"/>
            <a:ext cx="8496000" cy="1512000"/>
          </a:xfrm>
          <a:prstGeom prst="rect">
            <a:avLst/>
          </a:prstGeom>
          <a:noFill/>
          <a:ln>
            <a:noFill/>
          </a:ln>
        </p:spPr>
        <p:txBody>
          <a:bodyPr lIns="0" rIns="0" tIns="0" bIns="0">
            <a:normAutofit fontScale="94000"/>
          </a:bodyPr>
          <a:p>
            <a:pPr marL="432000" indent="-324000" algn="ctr">
              <a:spcBef>
                <a:spcPts val="1414"/>
              </a:spcBef>
              <a:buClr>
                <a:srgbClr val="000000"/>
              </a:buClr>
              <a:buSzPct val="45000"/>
              <a:buFont typeface="Wingdings" charset="2"/>
              <a:buChar char=""/>
            </a:pPr>
            <a:endParaRPr b="0" lang="en-GB" sz="3200" spc="-1" strike="noStrike">
              <a:latin typeface="Arial"/>
            </a:endParaRPr>
          </a:p>
          <a:p>
            <a:pPr marL="432000" indent="-324000" algn="ctr">
              <a:spcBef>
                <a:spcPts val="1414"/>
              </a:spcBef>
              <a:buClr>
                <a:srgbClr val="000000"/>
              </a:buClr>
              <a:buSzPct val="45000"/>
              <a:buFont typeface="Wingdings" charset="2"/>
              <a:buChar char=""/>
            </a:pPr>
            <a:r>
              <a:rPr b="0" lang="en-GB" sz="5400" spc="-1" strike="noStrike">
                <a:latin typeface="Calibri Light"/>
              </a:rPr>
              <a:t>Stave One</a:t>
            </a:r>
            <a:endParaRPr b="0" lang="en-GB" sz="5400" spc="-1" strike="noStrike">
              <a:latin typeface="Arial"/>
            </a:endParaRPr>
          </a:p>
        </p:txBody>
      </p:sp>
      <p:sp>
        <p:nvSpPr>
          <p:cNvPr id="341" name="TextShape 3"/>
          <p:cNvSpPr txBox="1"/>
          <p:nvPr/>
        </p:nvSpPr>
        <p:spPr>
          <a:xfrm>
            <a:off x="648000" y="3600000"/>
            <a:ext cx="9000000" cy="1310040"/>
          </a:xfrm>
          <a:prstGeom prst="rect">
            <a:avLst/>
          </a:prstGeom>
          <a:noFill/>
          <a:ln>
            <a:noFill/>
          </a:ln>
        </p:spPr>
        <p:txBody>
          <a:bodyPr lIns="90000" rIns="90000" tIns="45000" bIns="45000">
            <a:noAutofit/>
          </a:bodyPr>
          <a:p>
            <a:pPr>
              <a:lnSpc>
                <a:spcPct val="100000"/>
              </a:lnSpc>
              <a:spcBef>
                <a:spcPts val="1414"/>
              </a:spcBef>
            </a:pPr>
            <a:r>
              <a:rPr b="0" lang="en-GB" sz="2400" spc="-1" strike="noStrike">
                <a:latin typeface="Calibri Light"/>
              </a:rPr>
              <a:t>Dickens presents his </a:t>
            </a:r>
            <a:r>
              <a:rPr b="1" lang="en-GB" sz="2400" spc="-1" strike="noStrike">
                <a:latin typeface="Calibri Light"/>
              </a:rPr>
              <a:t>novella</a:t>
            </a:r>
            <a:r>
              <a:rPr b="0" lang="en-GB" sz="2400" spc="-1" strike="noStrike">
                <a:latin typeface="Calibri Light"/>
              </a:rPr>
              <a:t> (short novel) in </a:t>
            </a:r>
            <a:r>
              <a:rPr b="1" lang="en-GB" sz="2400" spc="-1" strike="noStrike">
                <a:latin typeface="Calibri Light"/>
              </a:rPr>
              <a:t>staves</a:t>
            </a:r>
            <a:r>
              <a:rPr b="0" lang="en-GB" sz="2400" spc="-1" strike="noStrike">
                <a:latin typeface="Calibri Light"/>
              </a:rPr>
              <a:t> rather than chapters, as though it were a piece of music, giving reference to the name ‘ A Christmas Carol’.  In stave one we first meet the main character</a:t>
            </a:r>
            <a:r>
              <a:rPr b="1" lang="en-GB" sz="2400" spc="-1" strike="noStrike">
                <a:latin typeface="Calibri Light"/>
              </a:rPr>
              <a:t> Ebenezer Scrooge.  </a:t>
            </a:r>
            <a:endParaRPr b="0" lang="en-GB" sz="240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42" name="TextShape 1"/>
          <p:cNvSpPr txBox="1"/>
          <p:nvPr/>
        </p:nvSpPr>
        <p:spPr>
          <a:xfrm>
            <a:off x="288000" y="226080"/>
            <a:ext cx="4319640" cy="565920"/>
          </a:xfrm>
          <a:prstGeom prst="rect">
            <a:avLst/>
          </a:prstGeom>
          <a:noFill/>
          <a:ln>
            <a:noFill/>
          </a:ln>
        </p:spPr>
        <p:txBody>
          <a:bodyPr lIns="0" rIns="0" tIns="0" bIns="0" anchor="ctr">
            <a:noAutofit/>
          </a:bodyPr>
          <a:p>
            <a:pPr marL="432000" indent="-324000" algn="ctr">
              <a:spcBef>
                <a:spcPts val="1414"/>
              </a:spcBef>
              <a:buClr>
                <a:srgbClr val="000000"/>
              </a:buClr>
              <a:buSzPct val="45000"/>
              <a:buFont typeface="Wingdings" charset="2"/>
              <a:buChar char=""/>
            </a:pPr>
            <a:r>
              <a:rPr b="0" lang="en-GB" sz="4400" spc="-1" strike="noStrike">
                <a:latin typeface="Calibri Light"/>
              </a:rPr>
              <a:t>Stave One</a:t>
            </a:r>
            <a:endParaRPr b="0" lang="en-GB" sz="4400" spc="-1" strike="noStrike">
              <a:latin typeface="Arial"/>
            </a:endParaRPr>
          </a:p>
        </p:txBody>
      </p:sp>
      <p:sp>
        <p:nvSpPr>
          <p:cNvPr id="343" name="TextShape 2"/>
          <p:cNvSpPr txBox="1"/>
          <p:nvPr/>
        </p:nvSpPr>
        <p:spPr>
          <a:xfrm>
            <a:off x="288000" y="936000"/>
            <a:ext cx="6264000" cy="1584000"/>
          </a:xfrm>
          <a:prstGeom prst="rect">
            <a:avLst/>
          </a:prstGeom>
          <a:noFill/>
          <a:ln>
            <a:noFill/>
          </a:ln>
        </p:spPr>
        <p:txBody>
          <a:bodyPr lIns="0" rIns="0" tIns="0" bIns="0">
            <a:normAutofit/>
          </a:bodyPr>
          <a:p>
            <a:r>
              <a:rPr b="0" lang="en-GB" sz="2600" spc="-1" strike="noStrike">
                <a:latin typeface="Calibri Light"/>
              </a:rPr>
              <a:t>A Christmas carol is one of Dickens best known novellas and has been reproduced many times and made into films a number of times, so you probably already have an idea of the story</a:t>
            </a:r>
            <a:r>
              <a:rPr b="0" lang="en-GB" sz="2400" spc="-1" strike="noStrike">
                <a:latin typeface="Calibri Light"/>
              </a:rPr>
              <a:t>. </a:t>
            </a:r>
            <a:endParaRPr b="0" lang="en-GB" sz="2400" spc="-1" strike="noStrike">
              <a:latin typeface="Arial"/>
            </a:endParaRPr>
          </a:p>
        </p:txBody>
      </p:sp>
      <p:pic>
        <p:nvPicPr>
          <p:cNvPr id="344" name="Picture 4_1" descr=""/>
          <p:cNvPicPr/>
          <p:nvPr/>
        </p:nvPicPr>
        <p:blipFill>
          <a:blip r:embed="rId2"/>
          <a:srcRect l="8331" t="0" r="0" b="0"/>
          <a:stretch/>
        </p:blipFill>
        <p:spPr>
          <a:xfrm>
            <a:off x="6768000" y="144000"/>
            <a:ext cx="3168000" cy="2376000"/>
          </a:xfrm>
          <a:prstGeom prst="rect">
            <a:avLst/>
          </a:prstGeom>
          <a:ln w="28440">
            <a:noFill/>
          </a:ln>
        </p:spPr>
      </p:pic>
      <p:pic>
        <p:nvPicPr>
          <p:cNvPr id="345" name="Picture 3_1" descr=""/>
          <p:cNvPicPr/>
          <p:nvPr/>
        </p:nvPicPr>
        <p:blipFill>
          <a:blip r:embed="rId3"/>
          <a:srcRect l="10459" t="7315" r="7198" b="18025"/>
          <a:stretch/>
        </p:blipFill>
        <p:spPr>
          <a:xfrm>
            <a:off x="7252920" y="2736000"/>
            <a:ext cx="2680920" cy="2591640"/>
          </a:xfrm>
          <a:prstGeom prst="rect">
            <a:avLst/>
          </a:prstGeom>
          <a:ln w="28440">
            <a:noFill/>
          </a:ln>
        </p:spPr>
      </p:pic>
      <p:pic>
        <p:nvPicPr>
          <p:cNvPr id="346" name="Picture 2_1" descr=""/>
          <p:cNvPicPr/>
          <p:nvPr/>
        </p:nvPicPr>
        <p:blipFill>
          <a:blip r:embed="rId4"/>
          <a:srcRect l="14844" t="12466" r="10326" b="10305"/>
          <a:stretch/>
        </p:blipFill>
        <p:spPr>
          <a:xfrm>
            <a:off x="4608000" y="2736000"/>
            <a:ext cx="2644920" cy="2736000"/>
          </a:xfrm>
          <a:prstGeom prst="rect">
            <a:avLst/>
          </a:prstGeom>
          <a:ln w="28440">
            <a:noFill/>
          </a:ln>
        </p:spPr>
      </p:pic>
      <p:sp>
        <p:nvSpPr>
          <p:cNvPr id="347" name="TextShape 3"/>
          <p:cNvSpPr txBox="1"/>
          <p:nvPr/>
        </p:nvSpPr>
        <p:spPr>
          <a:xfrm>
            <a:off x="216000" y="2808000"/>
            <a:ext cx="4044600" cy="2232000"/>
          </a:xfrm>
          <a:prstGeom prst="rect">
            <a:avLst/>
          </a:prstGeom>
          <a:noFill/>
          <a:ln>
            <a:noFill/>
          </a:ln>
        </p:spPr>
        <p:txBody>
          <a:bodyPr lIns="90000" rIns="90000" tIns="45000" bIns="45000">
            <a:noAutofit/>
          </a:bodyPr>
          <a:p>
            <a:pPr>
              <a:lnSpc>
                <a:spcPct val="100000"/>
              </a:lnSpc>
              <a:spcBef>
                <a:spcPts val="1414"/>
              </a:spcBef>
            </a:pPr>
            <a:r>
              <a:rPr b="0" lang="en-GB" sz="2600" spc="-1" strike="noStrike">
                <a:latin typeface="Calibri Light"/>
              </a:rPr>
              <a:t>Look at these illustrations from the original novella. What can you infer from them about the story and the character Scrooge?</a:t>
            </a:r>
            <a:endParaRPr b="0" lang="en-GB" sz="26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48" name="TextShape 1"/>
          <p:cNvSpPr txBox="1"/>
          <p:nvPr/>
        </p:nvSpPr>
        <p:spPr>
          <a:xfrm>
            <a:off x="504000" y="226080"/>
            <a:ext cx="9071640" cy="946440"/>
          </a:xfrm>
          <a:prstGeom prst="rect">
            <a:avLst/>
          </a:prstGeom>
          <a:noFill/>
          <a:ln>
            <a:noFill/>
          </a:ln>
        </p:spPr>
        <p:txBody>
          <a:bodyPr lIns="0" rIns="0" tIns="0" bIns="0" anchor="ctr">
            <a:noAutofit/>
          </a:bodyPr>
          <a:p>
            <a:pPr marL="432000" indent="-324000" algn="ctr">
              <a:spcBef>
                <a:spcPts val="1414"/>
              </a:spcBef>
              <a:buClr>
                <a:srgbClr val="000000"/>
              </a:buClr>
              <a:buSzPct val="45000"/>
              <a:buFont typeface="Wingdings" charset="2"/>
              <a:buChar char=""/>
            </a:pPr>
            <a:r>
              <a:rPr b="0" lang="en-GB" sz="5400" spc="-1" strike="noStrike">
                <a:latin typeface="Calibri Light"/>
              </a:rPr>
              <a:t>Stave One: Ebenezer Scrooge</a:t>
            </a:r>
            <a:endParaRPr b="0" lang="en-GB" sz="5400" spc="-1" strike="noStrike">
              <a:latin typeface="Arial"/>
            </a:endParaRPr>
          </a:p>
        </p:txBody>
      </p:sp>
      <p:sp>
        <p:nvSpPr>
          <p:cNvPr id="349" name="TextShape 2"/>
          <p:cNvSpPr txBox="1"/>
          <p:nvPr/>
        </p:nvSpPr>
        <p:spPr>
          <a:xfrm>
            <a:off x="504000" y="1172520"/>
            <a:ext cx="9071640" cy="2787480"/>
          </a:xfrm>
          <a:prstGeom prst="rect">
            <a:avLst/>
          </a:prstGeom>
          <a:solidFill>
            <a:srgbClr val="ffffff"/>
          </a:solidFill>
          <a:ln w="36000">
            <a:solidFill>
              <a:srgbClr val="3465a4"/>
            </a:solidFill>
            <a:round/>
          </a:ln>
        </p:spPr>
        <p:txBody>
          <a:bodyPr lIns="126000" rIns="126000" tIns="126000" bIns="126000" anchor="ctr" anchorCtr="1">
            <a:normAutofit fontScale="88000"/>
          </a:bodyPr>
          <a:p>
            <a:r>
              <a:rPr b="0" lang="en-US" sz="2700" spc="-1" strike="noStrike">
                <a:solidFill>
                  <a:srgbClr val="000000"/>
                </a:solidFill>
                <a:latin typeface="Calibri"/>
              </a:rPr>
              <a:t>Oh! But he was a tight-fisted hand at the grindstone, Scrooge! a squeezing, wrenching, grasping, scraping, clutching, covetous, old sinner! Hard and sharp as flint, from which no steel had ever struck out generous fire; secret, and self-contained, and solitary as an oyster. The cold within him froze his old features, nipped his pointed nose, shriveled his cheek, stiffened his gait; made his eyes red, his thin lips blue and spoke out shrewdly in his grating voice. </a:t>
            </a:r>
            <a:endParaRPr b="0" lang="en-GB" sz="2700" spc="-1" strike="noStrike">
              <a:latin typeface="Arial"/>
            </a:endParaRPr>
          </a:p>
        </p:txBody>
      </p:sp>
      <p:sp>
        <p:nvSpPr>
          <p:cNvPr id="350" name="TextShape 3"/>
          <p:cNvSpPr txBox="1"/>
          <p:nvPr/>
        </p:nvSpPr>
        <p:spPr>
          <a:xfrm>
            <a:off x="303480" y="4248000"/>
            <a:ext cx="9373680" cy="950760"/>
          </a:xfrm>
          <a:prstGeom prst="rect">
            <a:avLst/>
          </a:prstGeom>
          <a:noFill/>
          <a:ln>
            <a:noFill/>
          </a:ln>
        </p:spPr>
        <p:txBody>
          <a:bodyPr>
            <a:noAutofit/>
          </a:bodyPr>
          <a:p>
            <a:pPr marL="343080" indent="-342720">
              <a:lnSpc>
                <a:spcPct val="80000"/>
              </a:lnSpc>
              <a:spcBef>
                <a:spcPts val="641"/>
              </a:spcBef>
              <a:tabLst>
                <a:tab algn="l" pos="0"/>
              </a:tabLst>
            </a:pPr>
            <a:r>
              <a:rPr b="0" lang="en-GB" sz="2800" spc="-1" strike="noStrike">
                <a:solidFill>
                  <a:srgbClr val="000000"/>
                </a:solidFill>
                <a:latin typeface="Calibri Light"/>
              </a:rPr>
              <a:t>Read this excerpt of Dickens’ description of Scrooge.  </a:t>
            </a:r>
            <a:endParaRPr b="0" lang="en-GB" sz="2800" spc="-1" strike="noStrike">
              <a:latin typeface="Arial"/>
            </a:endParaRPr>
          </a:p>
          <a:p>
            <a:pPr marL="343080" indent="-342720">
              <a:lnSpc>
                <a:spcPct val="80000"/>
              </a:lnSpc>
              <a:spcBef>
                <a:spcPts val="641"/>
              </a:spcBef>
              <a:tabLst>
                <a:tab algn="l" pos="0"/>
              </a:tabLst>
            </a:pPr>
            <a:r>
              <a:rPr b="1" lang="en-GB" sz="2800" spc="-1" strike="noStrike">
                <a:solidFill>
                  <a:srgbClr val="000000"/>
                </a:solidFill>
                <a:latin typeface="Calibri Light"/>
              </a:rPr>
              <a:t>Make a list of the words and phrases that reveal his character.</a:t>
            </a:r>
            <a:r>
              <a:rPr b="1" lang="en-GB" sz="2200" spc="-1" strike="noStrike">
                <a:solidFill>
                  <a:srgbClr val="000000"/>
                </a:solidFill>
                <a:latin typeface="Calibri Light"/>
              </a:rPr>
              <a:t> </a:t>
            </a:r>
            <a:endParaRPr b="0" lang="en-GB" sz="2200" spc="-1" strike="noStrike">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51" name="TextShape 1"/>
          <p:cNvSpPr txBox="1"/>
          <p:nvPr/>
        </p:nvSpPr>
        <p:spPr>
          <a:xfrm>
            <a:off x="504000" y="226080"/>
            <a:ext cx="9071640" cy="946440"/>
          </a:xfrm>
          <a:prstGeom prst="rect">
            <a:avLst/>
          </a:prstGeom>
          <a:noFill/>
          <a:ln>
            <a:noFill/>
          </a:ln>
        </p:spPr>
        <p:txBody>
          <a:bodyPr lIns="0" rIns="0" tIns="0" bIns="0" anchor="ctr">
            <a:noAutofit/>
          </a:bodyPr>
          <a:p>
            <a:pPr marL="432000" indent="-324000" algn="ctr">
              <a:spcBef>
                <a:spcPts val="1414"/>
              </a:spcBef>
              <a:buClr>
                <a:srgbClr val="000000"/>
              </a:buClr>
              <a:buSzPct val="45000"/>
              <a:buFont typeface="Wingdings" charset="2"/>
              <a:buChar char=""/>
            </a:pPr>
            <a:r>
              <a:rPr b="0" lang="en-GB" sz="5400" spc="-1" strike="noStrike">
                <a:latin typeface="Calibri Light"/>
              </a:rPr>
              <a:t>Stave One: Ebenezer Scrooge</a:t>
            </a:r>
            <a:endParaRPr b="0" lang="en-GB" sz="5400" spc="-1" strike="noStrike">
              <a:latin typeface="Arial"/>
            </a:endParaRPr>
          </a:p>
        </p:txBody>
      </p:sp>
      <p:sp>
        <p:nvSpPr>
          <p:cNvPr id="352" name="TextShape 2"/>
          <p:cNvSpPr txBox="1"/>
          <p:nvPr/>
        </p:nvSpPr>
        <p:spPr>
          <a:xfrm>
            <a:off x="504000" y="1172520"/>
            <a:ext cx="9071640" cy="1779480"/>
          </a:xfrm>
          <a:prstGeom prst="rect">
            <a:avLst/>
          </a:prstGeom>
          <a:solidFill>
            <a:srgbClr val="ffffff"/>
          </a:solidFill>
          <a:ln>
            <a:solidFill>
              <a:srgbClr val="3465a4"/>
            </a:solidFill>
          </a:ln>
        </p:spPr>
        <p:txBody>
          <a:bodyPr lIns="108000" rIns="108000" tIns="72000" bIns="72000" anchor="ctr">
            <a:normAutofit fontScale="94000"/>
          </a:bodyPr>
          <a:p>
            <a:r>
              <a:rPr b="0" lang="en-GB" sz="2200" spc="-1" strike="noStrike">
                <a:latin typeface="Calibri Light"/>
              </a:rPr>
              <a:t>Oh! But he was a tight-fisted hand at the grindstone, Scrooge! a squeezing, wrenching, grasping, scraping, clutching, covetous, old sinner! Hard and sharp as flint, from which no steel had ever struck out generous fire; secret, and self-contained, and solitary as an oyster. The cold within him froze his old features, nipped his pointed nose, shriveled his cheek, stiffened his gait; made his eyes red, his thin lips blue and spoke out shrewdly in his grating voice. </a:t>
            </a:r>
            <a:endParaRPr b="0" lang="en-GB" sz="2200" spc="-1" strike="noStrike">
              <a:latin typeface="Arial"/>
            </a:endParaRPr>
          </a:p>
        </p:txBody>
      </p:sp>
      <p:sp>
        <p:nvSpPr>
          <p:cNvPr id="353" name="TextShape 3"/>
          <p:cNvSpPr txBox="1"/>
          <p:nvPr/>
        </p:nvSpPr>
        <p:spPr>
          <a:xfrm>
            <a:off x="303480" y="3240000"/>
            <a:ext cx="9373680" cy="1958760"/>
          </a:xfrm>
          <a:prstGeom prst="rect">
            <a:avLst/>
          </a:prstGeom>
          <a:noFill/>
          <a:ln>
            <a:noFill/>
          </a:ln>
        </p:spPr>
        <p:txBody>
          <a:bodyPr>
            <a:noAutofit/>
          </a:bodyPr>
          <a:p>
            <a:pPr>
              <a:lnSpc>
                <a:spcPct val="100000"/>
              </a:lnSpc>
              <a:spcBef>
                <a:spcPts val="1171"/>
              </a:spcBef>
            </a:pPr>
            <a:r>
              <a:rPr b="0" lang="en-US" sz="2800" spc="-1" strike="noStrike">
                <a:solidFill>
                  <a:srgbClr val="000000"/>
                </a:solidFill>
                <a:latin typeface="Calibri Light"/>
                <a:ea typeface="Microsoft YaHei"/>
              </a:rPr>
              <a:t>Look up in any words you don’t understand and write the definitions out.</a:t>
            </a:r>
            <a:endParaRPr b="0" lang="en-GB" sz="2800" spc="-1" strike="noStrike">
              <a:latin typeface="Arial"/>
            </a:endParaRPr>
          </a:p>
          <a:p>
            <a:pPr>
              <a:lnSpc>
                <a:spcPct val="100000"/>
              </a:lnSpc>
              <a:spcBef>
                <a:spcPts val="1171"/>
              </a:spcBef>
            </a:pPr>
            <a:r>
              <a:rPr b="0" lang="en-US" sz="2800" spc="-1" strike="noStrike">
                <a:solidFill>
                  <a:srgbClr val="000000"/>
                </a:solidFill>
                <a:latin typeface="Calibri Light"/>
                <a:ea typeface="Microsoft YaHei"/>
              </a:rPr>
              <a:t>What is the effect of writing so </a:t>
            </a:r>
            <a:r>
              <a:rPr b="0" lang="en-US" sz="2800" spc="-1" strike="noStrike">
                <a:solidFill>
                  <a:srgbClr val="000000"/>
                </a:solidFill>
                <a:latin typeface="Calibri Light"/>
                <a:ea typeface="Microsoft YaHei"/>
              </a:rPr>
              <a:t>many adjectives in a single sentence like this?  Why do you think Dickens made this choice? </a:t>
            </a:r>
            <a:endParaRPr b="0" lang="en-GB" sz="2800" spc="-1" strike="noStrike">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54" name="TextShape 1"/>
          <p:cNvSpPr txBox="1"/>
          <p:nvPr/>
        </p:nvSpPr>
        <p:spPr>
          <a:xfrm>
            <a:off x="504000" y="226080"/>
            <a:ext cx="9071640" cy="946440"/>
          </a:xfrm>
          <a:prstGeom prst="rect">
            <a:avLst/>
          </a:prstGeom>
          <a:noFill/>
          <a:ln>
            <a:noFill/>
          </a:ln>
        </p:spPr>
        <p:txBody>
          <a:bodyPr lIns="0" rIns="0" tIns="0" bIns="0" anchor="ctr">
            <a:noAutofit/>
          </a:bodyPr>
          <a:p>
            <a:pPr marL="432000" indent="-324000" algn="ctr">
              <a:spcBef>
                <a:spcPts val="1414"/>
              </a:spcBef>
              <a:buClr>
                <a:srgbClr val="000000"/>
              </a:buClr>
              <a:buSzPct val="45000"/>
              <a:buFont typeface="Wingdings" charset="2"/>
              <a:buChar char=""/>
            </a:pPr>
            <a:r>
              <a:rPr b="0" lang="en-GB" sz="5400" spc="-1" strike="noStrike">
                <a:latin typeface="Calibri Light"/>
              </a:rPr>
              <a:t>Stave One: Ebenezer Scrooge</a:t>
            </a:r>
            <a:endParaRPr b="0" lang="en-GB" sz="5400" spc="-1" strike="noStrike">
              <a:latin typeface="Arial"/>
            </a:endParaRPr>
          </a:p>
        </p:txBody>
      </p:sp>
      <p:pic>
        <p:nvPicPr>
          <p:cNvPr id="355" name="Picture 2_2" descr=""/>
          <p:cNvPicPr/>
          <p:nvPr/>
        </p:nvPicPr>
        <p:blipFill>
          <a:blip r:embed="rId2"/>
          <a:stretch/>
        </p:blipFill>
        <p:spPr>
          <a:xfrm>
            <a:off x="6048000" y="1224000"/>
            <a:ext cx="3253680" cy="1830240"/>
          </a:xfrm>
          <a:prstGeom prst="rect">
            <a:avLst/>
          </a:prstGeom>
          <a:ln>
            <a:noFill/>
          </a:ln>
        </p:spPr>
      </p:pic>
      <p:sp>
        <p:nvSpPr>
          <p:cNvPr id="356" name="TextShape 2"/>
          <p:cNvSpPr txBox="1"/>
          <p:nvPr/>
        </p:nvSpPr>
        <p:spPr>
          <a:xfrm>
            <a:off x="504000" y="1172520"/>
            <a:ext cx="5256000" cy="2222280"/>
          </a:xfrm>
          <a:prstGeom prst="rect">
            <a:avLst/>
          </a:prstGeom>
          <a:noFill/>
          <a:ln>
            <a:noFill/>
          </a:ln>
        </p:spPr>
        <p:txBody>
          <a:bodyPr lIns="90000" rIns="90000" tIns="45000" bIns="45000">
            <a:noAutofit/>
          </a:bodyPr>
          <a:p>
            <a:r>
              <a:rPr b="0" lang="en-GB" sz="2800" spc="-1" strike="noStrike">
                <a:latin typeface="Calibri Light"/>
              </a:rPr>
              <a:t>‘</a:t>
            </a:r>
            <a:r>
              <a:rPr b="1" lang="en-GB" sz="2800" spc="-1" strike="noStrike">
                <a:latin typeface="Calibri Light"/>
              </a:rPr>
              <a:t>Hard and sharp as flint</a:t>
            </a:r>
            <a:r>
              <a:rPr b="0" lang="en-GB" sz="2800" spc="-1" strike="noStrike">
                <a:latin typeface="Calibri Light"/>
              </a:rPr>
              <a:t>’</a:t>
            </a:r>
            <a:endParaRPr b="0" lang="en-GB" sz="2800" spc="-1" strike="noStrike">
              <a:latin typeface="Arial"/>
            </a:endParaRPr>
          </a:p>
          <a:p>
            <a:r>
              <a:rPr b="0" lang="en-GB" sz="2800" spc="-1" strike="noStrike">
                <a:latin typeface="Calibri Light"/>
              </a:rPr>
              <a:t>What does this </a:t>
            </a:r>
            <a:r>
              <a:rPr b="1" lang="en-GB" sz="2800" spc="-1" strike="noStrike">
                <a:latin typeface="Calibri Light"/>
              </a:rPr>
              <a:t>simile</a:t>
            </a:r>
            <a:r>
              <a:rPr b="0" lang="en-GB" sz="2800" spc="-1" strike="noStrike">
                <a:latin typeface="Calibri Light"/>
              </a:rPr>
              <a:t> tell us about his character?</a:t>
            </a:r>
            <a:endParaRPr b="0" lang="en-GB" sz="2800" spc="-1" strike="noStrike">
              <a:latin typeface="Arial"/>
            </a:endParaRPr>
          </a:p>
          <a:p>
            <a:r>
              <a:rPr b="0" lang="en-GB" sz="2800" spc="-1" strike="noStrike">
                <a:latin typeface="Calibri Light"/>
              </a:rPr>
              <a:t>Think about the properties of flint: What is it? What is it used for? What colours? How does it feel?</a:t>
            </a:r>
            <a:endParaRPr b="0" lang="en-GB" sz="2800" spc="-1" strike="noStrike">
              <a:latin typeface="Arial"/>
            </a:endParaRPr>
          </a:p>
        </p:txBody>
      </p:sp>
      <p:sp>
        <p:nvSpPr>
          <p:cNvPr id="357" name="TextShape 3"/>
          <p:cNvSpPr txBox="1"/>
          <p:nvPr/>
        </p:nvSpPr>
        <p:spPr>
          <a:xfrm>
            <a:off x="504000" y="3514320"/>
            <a:ext cx="9288000" cy="1741680"/>
          </a:xfrm>
          <a:prstGeom prst="rect">
            <a:avLst/>
          </a:prstGeom>
          <a:noFill/>
          <a:ln>
            <a:noFill/>
          </a:ln>
        </p:spPr>
        <p:txBody>
          <a:bodyPr lIns="90000" rIns="90000" tIns="45000" bIns="45000">
            <a:noAutofit/>
          </a:bodyPr>
          <a:p>
            <a:r>
              <a:rPr b="0" lang="en-GB" sz="2800" spc="-1" strike="noStrike">
                <a:latin typeface="Calibri Light"/>
              </a:rPr>
              <a:t>Now you have considered what flint is like, transfer these ideas to Scrooge.  What does it tell us about him?</a:t>
            </a:r>
            <a:endParaRPr b="0" lang="en-GB" sz="2800" spc="-1" strike="noStrike">
              <a:latin typeface="Arial"/>
            </a:endParaRPr>
          </a:p>
          <a:p>
            <a:endParaRPr b="0" lang="en-GB" sz="2800" spc="-1" strike="noStrike">
              <a:latin typeface="Arial"/>
            </a:endParaRPr>
          </a:p>
          <a:p>
            <a:r>
              <a:rPr b="0" lang="en-GB" sz="1800" spc="-1" strike="noStrike">
                <a:latin typeface="Calibri Light"/>
              </a:rPr>
              <a:t>NB: a simile is an expression involving the comparison of one thing with another thing of a different kind.  It is used to make a description more emphatic or vivid to the reader or listener.</a:t>
            </a:r>
            <a:r>
              <a:rPr b="0" lang="en-GB" sz="2800" spc="-1" strike="noStrike">
                <a:latin typeface="Calibri Light"/>
              </a:rPr>
              <a:t> </a:t>
            </a:r>
            <a:endParaRPr b="0" lang="en-GB" sz="2800" spc="-1" strike="noStrike">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58" name="TextShape 1"/>
          <p:cNvSpPr txBox="1"/>
          <p:nvPr/>
        </p:nvSpPr>
        <p:spPr>
          <a:xfrm>
            <a:off x="504000" y="114120"/>
            <a:ext cx="9071640" cy="687600"/>
          </a:xfrm>
          <a:prstGeom prst="rect">
            <a:avLst/>
          </a:prstGeom>
          <a:noFill/>
          <a:ln>
            <a:noFill/>
          </a:ln>
        </p:spPr>
        <p:txBody>
          <a:bodyPr lIns="0" rIns="0" tIns="0" bIns="0" anchor="ctr">
            <a:noAutofit/>
          </a:bodyPr>
          <a:p>
            <a:pPr marL="432000" indent="-324000" algn="ctr">
              <a:spcBef>
                <a:spcPts val="1414"/>
              </a:spcBef>
              <a:buClr>
                <a:srgbClr val="000000"/>
              </a:buClr>
              <a:buSzPct val="45000"/>
              <a:buFont typeface="Wingdings" charset="2"/>
              <a:buChar char=""/>
            </a:pPr>
            <a:r>
              <a:rPr b="0" lang="en-GB" sz="5400" spc="-1" strike="noStrike">
                <a:latin typeface="Calibri Light"/>
              </a:rPr>
              <a:t>Stave One: Ebenezer Scrooge</a:t>
            </a:r>
            <a:endParaRPr b="0" lang="en-GB" sz="5400" spc="-1" strike="noStrike">
              <a:latin typeface="Arial"/>
            </a:endParaRPr>
          </a:p>
        </p:txBody>
      </p:sp>
      <p:sp>
        <p:nvSpPr>
          <p:cNvPr id="359" name="TextShape 2"/>
          <p:cNvSpPr txBox="1"/>
          <p:nvPr/>
        </p:nvSpPr>
        <p:spPr>
          <a:xfrm>
            <a:off x="216000" y="864000"/>
            <a:ext cx="5904000" cy="4709520"/>
          </a:xfrm>
          <a:prstGeom prst="rect">
            <a:avLst/>
          </a:prstGeom>
          <a:noFill/>
          <a:ln>
            <a:noFill/>
          </a:ln>
        </p:spPr>
        <p:txBody>
          <a:bodyPr lIns="90000" rIns="90000" tIns="45000" bIns="45000">
            <a:noAutofit/>
          </a:bodyPr>
          <a:p>
            <a:r>
              <a:rPr b="0" lang="en-GB" sz="2800" spc="-1" strike="noStrike">
                <a:latin typeface="Calibri Light"/>
              </a:rPr>
              <a:t>‘</a:t>
            </a:r>
            <a:r>
              <a:rPr b="1" lang="en-GB" sz="2800" spc="-1" strike="noStrike">
                <a:latin typeface="Calibri Light"/>
              </a:rPr>
              <a:t>Solitary as an oyster</a:t>
            </a:r>
            <a:r>
              <a:rPr b="0" lang="en-GB" sz="2800" spc="-1" strike="noStrike">
                <a:latin typeface="Calibri Light"/>
              </a:rPr>
              <a:t>’</a:t>
            </a:r>
            <a:endParaRPr b="0" lang="en-GB" sz="2800" spc="-1" strike="noStrike">
              <a:latin typeface="Arial"/>
            </a:endParaRPr>
          </a:p>
          <a:p>
            <a:r>
              <a:rPr b="0" lang="en-GB" sz="2800" spc="-1" strike="noStrike">
                <a:latin typeface="Calibri Light"/>
              </a:rPr>
              <a:t>What does this simile tell us about his character?</a:t>
            </a:r>
            <a:endParaRPr b="0" lang="en-GB" sz="2800" spc="-1" strike="noStrike">
              <a:latin typeface="Arial"/>
            </a:endParaRPr>
          </a:p>
          <a:p>
            <a:r>
              <a:rPr b="0" lang="en-GB" sz="2800" spc="-1" strike="noStrike">
                <a:latin typeface="Calibri Light"/>
              </a:rPr>
              <a:t>Think about where an oyster is found.  What is it like there?</a:t>
            </a:r>
            <a:endParaRPr b="0" lang="en-GB" sz="2800" spc="-1" strike="noStrike">
              <a:latin typeface="Arial"/>
            </a:endParaRPr>
          </a:p>
          <a:p>
            <a:r>
              <a:rPr b="0" lang="en-GB" sz="2800" spc="-1" strike="noStrike">
                <a:latin typeface="Calibri Light"/>
              </a:rPr>
              <a:t>Also think what is hidden inside – could this be a hint to something hidden in Scrooge?</a:t>
            </a:r>
            <a:endParaRPr b="0" lang="en-GB" sz="2800" spc="-1" strike="noStrike">
              <a:latin typeface="Arial"/>
            </a:endParaRPr>
          </a:p>
          <a:p>
            <a:endParaRPr b="0" lang="en-GB" sz="2800" spc="-1" strike="noStrike">
              <a:latin typeface="Arial"/>
            </a:endParaRPr>
          </a:p>
          <a:p>
            <a:r>
              <a:rPr b="0" lang="en-GB" sz="2800" spc="-1" strike="noStrike">
                <a:latin typeface="Calibri Light"/>
              </a:rPr>
              <a:t>Now you have considered what an oyster is like, transfer these ideas to Scrooge.  What does it tell us about Scrooge?</a:t>
            </a:r>
            <a:endParaRPr b="0" lang="en-GB" sz="2800" spc="-1" strike="noStrike">
              <a:latin typeface="Arial"/>
            </a:endParaRPr>
          </a:p>
        </p:txBody>
      </p:sp>
      <p:pic>
        <p:nvPicPr>
          <p:cNvPr id="360" name="Picture 3" descr=""/>
          <p:cNvPicPr/>
          <p:nvPr/>
        </p:nvPicPr>
        <p:blipFill>
          <a:blip r:embed="rId2"/>
          <a:stretch/>
        </p:blipFill>
        <p:spPr>
          <a:xfrm>
            <a:off x="6336000" y="1296000"/>
            <a:ext cx="3222360" cy="1933200"/>
          </a:xfrm>
          <a:prstGeom prst="rect">
            <a:avLst/>
          </a:prstGeom>
          <a:ln>
            <a:noFill/>
          </a:ln>
        </p:spPr>
      </p:pic>
      <p:pic>
        <p:nvPicPr>
          <p:cNvPr id="361" name="" descr=""/>
          <p:cNvPicPr/>
          <p:nvPr/>
        </p:nvPicPr>
        <p:blipFill>
          <a:blip r:embed="rId3"/>
          <a:stretch/>
        </p:blipFill>
        <p:spPr>
          <a:xfrm>
            <a:off x="6320160" y="3312000"/>
            <a:ext cx="3238200" cy="2161800"/>
          </a:xfrm>
          <a:prstGeom prst="rect">
            <a:avLst/>
          </a:prstGeom>
          <a:ln>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62" name="TextShape 1"/>
          <p:cNvSpPr txBox="1"/>
          <p:nvPr/>
        </p:nvSpPr>
        <p:spPr>
          <a:xfrm>
            <a:off x="504000" y="226080"/>
            <a:ext cx="9071640" cy="946440"/>
          </a:xfrm>
          <a:prstGeom prst="rect">
            <a:avLst/>
          </a:prstGeom>
          <a:noFill/>
          <a:ln>
            <a:noFill/>
          </a:ln>
        </p:spPr>
        <p:txBody>
          <a:bodyPr lIns="0" rIns="0" tIns="0" bIns="0" anchor="ctr">
            <a:noAutofit/>
          </a:bodyPr>
          <a:p>
            <a:pPr marL="432000" indent="-324000" algn="ctr">
              <a:spcBef>
                <a:spcPts val="1414"/>
              </a:spcBef>
              <a:buClr>
                <a:srgbClr val="000000"/>
              </a:buClr>
              <a:buSzPct val="45000"/>
              <a:buFont typeface="Wingdings" charset="2"/>
              <a:buChar char=""/>
            </a:pPr>
            <a:r>
              <a:rPr b="0" lang="en-GB" sz="5400" spc="-1" strike="noStrike">
                <a:latin typeface="Calibri Light"/>
              </a:rPr>
              <a:t>Stave One: Ebenezer Scrooge</a:t>
            </a:r>
            <a:endParaRPr b="0" lang="en-GB" sz="5400" spc="-1" strike="noStrike">
              <a:latin typeface="Arial"/>
            </a:endParaRPr>
          </a:p>
        </p:txBody>
      </p:sp>
      <p:sp>
        <p:nvSpPr>
          <p:cNvPr id="363" name="TextShape 2"/>
          <p:cNvSpPr txBox="1"/>
          <p:nvPr/>
        </p:nvSpPr>
        <p:spPr>
          <a:xfrm>
            <a:off x="504000" y="1172520"/>
            <a:ext cx="9288000" cy="4303800"/>
          </a:xfrm>
          <a:prstGeom prst="rect">
            <a:avLst/>
          </a:prstGeom>
          <a:noFill/>
          <a:ln>
            <a:noFill/>
          </a:ln>
        </p:spPr>
        <p:txBody>
          <a:bodyPr lIns="90000" rIns="90000" tIns="45000" bIns="45000">
            <a:noAutofit/>
          </a:bodyPr>
          <a:p>
            <a:pPr marL="216000" indent="-216000">
              <a:buClr>
                <a:srgbClr val="000000"/>
              </a:buClr>
              <a:buSzPct val="45000"/>
              <a:buFont typeface="Wingdings" charset="2"/>
              <a:buChar char=""/>
            </a:pPr>
            <a:r>
              <a:rPr b="0" lang="en-GB" sz="2800" spc="-1" strike="noStrike">
                <a:latin typeface="Calibri Light"/>
              </a:rPr>
              <a:t>Dickens also uses metaphors to describe Scrooge, ‘he was tight-fisted hand at the grindstone’.  What do you think this metaphor means?</a:t>
            </a:r>
            <a:endParaRPr b="0" lang="en-GB" sz="2800" spc="-1" strike="noStrike">
              <a:latin typeface="Arial"/>
            </a:endParaRPr>
          </a:p>
          <a:p>
            <a:pPr marL="216000" indent="-216000">
              <a:buClr>
                <a:srgbClr val="000000"/>
              </a:buClr>
              <a:buSzPct val="45000"/>
              <a:buFont typeface="Wingdings" charset="2"/>
              <a:buChar char=""/>
            </a:pPr>
            <a:r>
              <a:rPr b="0" lang="en-GB" sz="2800" spc="-1" strike="noStrike">
                <a:latin typeface="Calibri Light"/>
              </a:rPr>
              <a:t>Find another example of a metaphor in stave one and explain its meaning.  </a:t>
            </a:r>
            <a:endParaRPr b="0" lang="en-GB" sz="2800" spc="-1" strike="noStrike">
              <a:latin typeface="Arial"/>
            </a:endParaRPr>
          </a:p>
          <a:p>
            <a:pPr marL="216000" indent="-216000">
              <a:buClr>
                <a:srgbClr val="000000"/>
              </a:buClr>
              <a:buSzPct val="45000"/>
              <a:buFont typeface="Wingdings" charset="2"/>
              <a:buChar char=""/>
            </a:pPr>
            <a:r>
              <a:rPr b="0" lang="en-GB" sz="2800" spc="-1" strike="noStrike">
                <a:latin typeface="Calibri Light"/>
              </a:rPr>
              <a:t>Building a clear and detailed picture of your main character is a very important part of writing a novel.  Your reader has to feel that they know your characters in order for them to enjoy and engage in the story.  How does the use of similes and metaphors help you as the reader to understand the character of Scrooge?</a:t>
            </a:r>
            <a:endParaRPr b="0" lang="en-GB" sz="2800" spc="-1" strike="noStrike">
              <a:latin typeface="Arial"/>
            </a:endParaRPr>
          </a:p>
          <a:p>
            <a:pPr marL="216000" indent="-216000">
              <a:buClr>
                <a:srgbClr val="000000"/>
              </a:buClr>
              <a:buSzPct val="45000"/>
              <a:buFont typeface="Wingdings" charset="2"/>
              <a:buChar char=""/>
            </a:pPr>
            <a:endParaRPr b="0" lang="en-GB" sz="2800" spc="-1" strike="noStrike">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64" name="TextShape 1"/>
          <p:cNvSpPr txBox="1"/>
          <p:nvPr/>
        </p:nvSpPr>
        <p:spPr>
          <a:xfrm>
            <a:off x="504000" y="226080"/>
            <a:ext cx="9071640" cy="946440"/>
          </a:xfrm>
          <a:prstGeom prst="rect">
            <a:avLst/>
          </a:prstGeom>
          <a:noFill/>
          <a:ln>
            <a:noFill/>
          </a:ln>
        </p:spPr>
        <p:txBody>
          <a:bodyPr lIns="0" rIns="0" tIns="0" bIns="0" anchor="ctr">
            <a:noAutofit/>
          </a:bodyPr>
          <a:p>
            <a:pPr marL="432000" indent="-324000" algn="ctr">
              <a:spcBef>
                <a:spcPts val="1414"/>
              </a:spcBef>
              <a:buClr>
                <a:srgbClr val="000000"/>
              </a:buClr>
              <a:buSzPct val="45000"/>
              <a:buFont typeface="Wingdings" charset="2"/>
              <a:buChar char=""/>
            </a:pPr>
            <a:r>
              <a:rPr b="0" lang="en-GB" sz="5400" spc="-1" strike="noStrike">
                <a:latin typeface="Calibri Light"/>
              </a:rPr>
              <a:t>Stave One: Ebenezer Scrooge</a:t>
            </a:r>
            <a:endParaRPr b="0" lang="en-GB" sz="5400" spc="-1" strike="noStrike">
              <a:latin typeface="Arial"/>
            </a:endParaRPr>
          </a:p>
        </p:txBody>
      </p:sp>
      <p:sp>
        <p:nvSpPr>
          <p:cNvPr id="365" name="TextShape 2"/>
          <p:cNvSpPr txBox="1"/>
          <p:nvPr/>
        </p:nvSpPr>
        <p:spPr>
          <a:xfrm>
            <a:off x="503640" y="1194480"/>
            <a:ext cx="9072000" cy="1511640"/>
          </a:xfrm>
          <a:prstGeom prst="rect">
            <a:avLst/>
          </a:prstGeom>
          <a:noFill/>
          <a:ln>
            <a:noFill/>
          </a:ln>
        </p:spPr>
        <p:txBody>
          <a:bodyPr lIns="90000" rIns="90000" tIns="45000" bIns="45000">
            <a:noAutofit/>
          </a:bodyPr>
          <a:p>
            <a:r>
              <a:rPr b="0" lang="en-GB" sz="2800" spc="-1" strike="noStrike">
                <a:latin typeface="Calibri Light"/>
                <a:ea typeface="Microsoft YaHei"/>
              </a:rPr>
              <a:t>Fire and warmth is used as symbolism for the Christmas spirit of hope, joy and generosity, throughout the novella. </a:t>
            </a:r>
            <a:endParaRPr b="0" lang="en-GB" sz="2800" spc="-1" strike="noStrike">
              <a:latin typeface="Arial"/>
            </a:endParaRPr>
          </a:p>
          <a:p>
            <a:pPr marL="270000" indent="-270360">
              <a:lnSpc>
                <a:spcPct val="100000"/>
              </a:lnSpc>
              <a:spcAft>
                <a:spcPts val="601"/>
              </a:spcAft>
              <a:buClr>
                <a:srgbClr val="000000"/>
              </a:buClr>
              <a:buSzPct val="45000"/>
              <a:buFont typeface="Wingdings" charset="2"/>
              <a:buChar char=""/>
            </a:pPr>
            <a:r>
              <a:rPr b="0" lang="en-GB" sz="2800" spc="-1" strike="noStrike">
                <a:latin typeface="Calibri Light"/>
                <a:ea typeface="Microsoft YaHei"/>
              </a:rPr>
              <a:t>Dickens compares Scrooge to the cold to tell us something about his character, what does it tell us?</a:t>
            </a:r>
            <a:endParaRPr b="0" lang="en-GB" sz="2800" spc="-1" strike="noStrike">
              <a:latin typeface="Arial"/>
            </a:endParaRPr>
          </a:p>
        </p:txBody>
      </p:sp>
      <p:pic>
        <p:nvPicPr>
          <p:cNvPr id="366" name="" descr=""/>
          <p:cNvPicPr/>
          <p:nvPr/>
        </p:nvPicPr>
        <p:blipFill>
          <a:blip r:embed="rId2"/>
          <a:stretch/>
        </p:blipFill>
        <p:spPr>
          <a:xfrm>
            <a:off x="7344000" y="2797200"/>
            <a:ext cx="2585520" cy="2634480"/>
          </a:xfrm>
          <a:prstGeom prst="rect">
            <a:avLst/>
          </a:prstGeom>
          <a:ln>
            <a:noFill/>
          </a:ln>
        </p:spPr>
      </p:pic>
      <p:sp>
        <p:nvSpPr>
          <p:cNvPr id="367" name="TextShape 3"/>
          <p:cNvSpPr txBox="1"/>
          <p:nvPr/>
        </p:nvSpPr>
        <p:spPr>
          <a:xfrm>
            <a:off x="576000" y="2822400"/>
            <a:ext cx="6624000" cy="2577600"/>
          </a:xfrm>
          <a:prstGeom prst="rect">
            <a:avLst/>
          </a:prstGeom>
          <a:noFill/>
          <a:ln>
            <a:noFill/>
          </a:ln>
        </p:spPr>
        <p:txBody>
          <a:bodyPr lIns="90000" rIns="90000" tIns="45000" bIns="45000">
            <a:noAutofit/>
          </a:bodyPr>
          <a:p>
            <a:pPr>
              <a:lnSpc>
                <a:spcPct val="100000"/>
              </a:lnSpc>
            </a:pPr>
            <a:r>
              <a:rPr b="0" lang="en-GB" sz="2800" spc="-1" strike="noStrike">
                <a:latin typeface="Calibri Light"/>
              </a:rPr>
              <a:t>We then see it used in his counting house ‘Scrooge had a very small fire, but the clerk’s fire was so very much smaller’ which reflects his attitude towards others. </a:t>
            </a:r>
            <a:endParaRPr b="0" lang="en-GB" sz="2800" spc="-1" strike="noStrike">
              <a:latin typeface="Arial"/>
            </a:endParaRPr>
          </a:p>
          <a:p>
            <a:pPr>
              <a:lnSpc>
                <a:spcPct val="100000"/>
              </a:lnSpc>
            </a:pPr>
            <a:r>
              <a:rPr b="0" lang="en-GB" sz="2800" spc="-1" strike="noStrike">
                <a:latin typeface="Calibri Light"/>
              </a:rPr>
              <a:t>As the story unfolds we see this warmth increase in Scrooge as he embraces the Christmas spirit.</a:t>
            </a:r>
            <a:endParaRPr b="0" lang="en-GB" sz="2800" spc="-1" strike="noStrike">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68" name="TextShape 1"/>
          <p:cNvSpPr txBox="1"/>
          <p:nvPr/>
        </p:nvSpPr>
        <p:spPr>
          <a:xfrm>
            <a:off x="504000" y="226080"/>
            <a:ext cx="9071640" cy="946440"/>
          </a:xfrm>
          <a:prstGeom prst="rect">
            <a:avLst/>
          </a:prstGeom>
          <a:noFill/>
          <a:ln>
            <a:noFill/>
          </a:ln>
        </p:spPr>
        <p:txBody>
          <a:bodyPr lIns="0" rIns="0" tIns="0" bIns="0" anchor="ctr">
            <a:noAutofit/>
          </a:bodyPr>
          <a:p>
            <a:pPr marL="432000" indent="-324000" algn="ctr">
              <a:spcBef>
                <a:spcPts val="1414"/>
              </a:spcBef>
              <a:buClr>
                <a:srgbClr val="000000"/>
              </a:buClr>
              <a:buSzPct val="45000"/>
              <a:buFont typeface="Wingdings" charset="2"/>
              <a:buChar char=""/>
            </a:pPr>
            <a:r>
              <a:rPr b="0" lang="en-GB" sz="5400" spc="-1" strike="noStrike">
                <a:latin typeface="Calibri Light"/>
              </a:rPr>
              <a:t>Stave One</a:t>
            </a:r>
            <a:endParaRPr b="0" lang="en-GB" sz="5400" spc="-1" strike="noStrike">
              <a:latin typeface="Arial"/>
            </a:endParaRPr>
          </a:p>
        </p:txBody>
      </p:sp>
      <p:sp>
        <p:nvSpPr>
          <p:cNvPr id="369" name="TextShape 2"/>
          <p:cNvSpPr txBox="1"/>
          <p:nvPr/>
        </p:nvSpPr>
        <p:spPr>
          <a:xfrm>
            <a:off x="504000" y="1172520"/>
            <a:ext cx="9144000" cy="1665360"/>
          </a:xfrm>
          <a:prstGeom prst="rect">
            <a:avLst/>
          </a:prstGeom>
          <a:solidFill>
            <a:srgbClr val="ffffff"/>
          </a:solidFill>
          <a:ln>
            <a:solidFill>
              <a:srgbClr val="000000"/>
            </a:solidFill>
          </a:ln>
        </p:spPr>
        <p:txBody>
          <a:bodyPr lIns="90000" rIns="90000" tIns="45000" bIns="45000">
            <a:noAutofit/>
          </a:bodyPr>
          <a:p>
            <a:pPr algn="just">
              <a:lnSpc>
                <a:spcPct val="100000"/>
              </a:lnSpc>
              <a:spcBef>
                <a:spcPts val="479"/>
              </a:spcBef>
              <a:tabLst>
                <a:tab algn="l" pos="0"/>
              </a:tabLst>
            </a:pPr>
            <a:r>
              <a:rPr b="0" lang="en-GB" sz="2800" spc="-1" strike="noStrike">
                <a:latin typeface="Calibri Light"/>
                <a:ea typeface="Microsoft YaHei"/>
              </a:rPr>
              <a:t>‘</a:t>
            </a:r>
            <a:r>
              <a:rPr b="0" lang="en-GB" sz="2400" spc="-1" strike="noStrike">
                <a:solidFill>
                  <a:srgbClr val="000000"/>
                </a:solidFill>
                <a:latin typeface="Calibri Light"/>
              </a:rPr>
              <a:t>The door of Scrooge's counting-house was open that he might keep his eye upon his clerk, who in a dismal little cell beyond, a sort of tank, was copying letters. Scrooge had a very small fire, but the clerk's fire was so very much smaller that it looked like one coal. But he couldn't replenish it, for Scrooge kept the coal-box in his own room…’</a:t>
            </a:r>
            <a:endParaRPr b="0" lang="en-GB" sz="2400" spc="-1" strike="noStrike">
              <a:latin typeface="Arial"/>
            </a:endParaRPr>
          </a:p>
        </p:txBody>
      </p:sp>
      <p:sp>
        <p:nvSpPr>
          <p:cNvPr id="370" name="TextShape 3"/>
          <p:cNvSpPr txBox="1"/>
          <p:nvPr/>
        </p:nvSpPr>
        <p:spPr>
          <a:xfrm>
            <a:off x="504000" y="3168000"/>
            <a:ext cx="9288000" cy="1919880"/>
          </a:xfrm>
          <a:prstGeom prst="rect">
            <a:avLst/>
          </a:prstGeom>
          <a:noFill/>
          <a:ln>
            <a:noFill/>
          </a:ln>
        </p:spPr>
        <p:txBody>
          <a:bodyPr lIns="90000" rIns="90000" tIns="45000" bIns="45000">
            <a:noAutofit/>
          </a:bodyPr>
          <a:p>
            <a:pPr marL="216000" indent="-216000">
              <a:buClr>
                <a:srgbClr val="000000"/>
              </a:buClr>
              <a:buSzPct val="45000"/>
              <a:buFont typeface="Wingdings" charset="2"/>
              <a:buChar char=""/>
            </a:pPr>
            <a:r>
              <a:rPr b="0" lang="en-GB" sz="2400" spc="-1" strike="noStrike">
                <a:latin typeface="Calibri Light"/>
              </a:rPr>
              <a:t>What do we learn about Scrooges relationship with his clerk from this extract?</a:t>
            </a:r>
            <a:endParaRPr b="0" lang="en-GB" sz="2400" spc="-1" strike="noStrike">
              <a:latin typeface="Arial"/>
            </a:endParaRPr>
          </a:p>
          <a:p>
            <a:pPr marL="216000" indent="-216000">
              <a:buClr>
                <a:srgbClr val="000000"/>
              </a:buClr>
              <a:buSzPct val="45000"/>
              <a:buFont typeface="Wingdings" charset="2"/>
              <a:buChar char=""/>
            </a:pPr>
            <a:r>
              <a:rPr b="0" lang="en-GB" sz="2400" spc="-1" strike="noStrike">
                <a:latin typeface="Calibri Light"/>
              </a:rPr>
              <a:t>What does this excerpt tell us about their social positions? Try to include a relevant quote from the text above in your answer by using </a:t>
            </a:r>
            <a:r>
              <a:rPr b="1" lang="en-GB" sz="2400" spc="-1" strike="noStrike">
                <a:latin typeface="Calibri Light"/>
              </a:rPr>
              <a:t>PEE</a:t>
            </a:r>
            <a:r>
              <a:rPr b="0" lang="en-GB" sz="2400" spc="-1" strike="noStrike">
                <a:latin typeface="Calibri Light"/>
              </a:rPr>
              <a:t> – make your </a:t>
            </a:r>
            <a:r>
              <a:rPr b="1" lang="en-GB" sz="2400" spc="-1" strike="noStrike">
                <a:latin typeface="Calibri Light"/>
              </a:rPr>
              <a:t>point</a:t>
            </a:r>
            <a:r>
              <a:rPr b="0" lang="en-GB" sz="2400" spc="-1" strike="noStrike">
                <a:latin typeface="Calibri Light"/>
              </a:rPr>
              <a:t>, add your </a:t>
            </a:r>
            <a:r>
              <a:rPr b="1" lang="en-GB" sz="2400" spc="-1" strike="noStrike">
                <a:latin typeface="Calibri Light"/>
              </a:rPr>
              <a:t>evidence</a:t>
            </a:r>
            <a:r>
              <a:rPr b="0" lang="en-GB" sz="2400" spc="-1" strike="noStrike">
                <a:latin typeface="Calibri Light"/>
              </a:rPr>
              <a:t>, </a:t>
            </a:r>
            <a:r>
              <a:rPr b="1" lang="en-GB" sz="2400" spc="-1" strike="noStrike">
                <a:latin typeface="Calibri Light"/>
              </a:rPr>
              <a:t>explain</a:t>
            </a:r>
            <a:r>
              <a:rPr b="0" lang="en-GB" sz="2400" spc="-1" strike="noStrike">
                <a:latin typeface="Calibri Light"/>
              </a:rPr>
              <a:t> the connection.</a:t>
            </a:r>
            <a:endParaRPr b="0" lang="en-GB" sz="2400" spc="-1" strike="noStrike">
              <a:latin typeface="Arial"/>
            </a:endParaRPr>
          </a:p>
          <a:p>
            <a:pPr marL="216000" indent="-216000">
              <a:buClr>
                <a:srgbClr val="000000"/>
              </a:buClr>
              <a:buSzPct val="45000"/>
              <a:buFont typeface="Wingdings" charset="2"/>
              <a:buChar char=""/>
            </a:pPr>
            <a:endParaRPr b="0" lang="en-GB" sz="2400" spc="-1" strike="noStrike">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71" name="TextShape 1"/>
          <p:cNvSpPr txBox="1"/>
          <p:nvPr/>
        </p:nvSpPr>
        <p:spPr>
          <a:xfrm>
            <a:off x="1080000" y="144000"/>
            <a:ext cx="3455640" cy="648000"/>
          </a:xfrm>
          <a:prstGeom prst="rect">
            <a:avLst/>
          </a:prstGeom>
          <a:noFill/>
          <a:ln>
            <a:noFill/>
          </a:ln>
        </p:spPr>
        <p:txBody>
          <a:bodyPr lIns="0" rIns="0" tIns="0" bIns="0" anchor="ctr">
            <a:noAutofit/>
          </a:bodyPr>
          <a:p>
            <a:pPr marL="432000" indent="-324000" algn="ctr">
              <a:spcBef>
                <a:spcPts val="1414"/>
              </a:spcBef>
              <a:buClr>
                <a:srgbClr val="000000"/>
              </a:buClr>
              <a:buSzPct val="45000"/>
              <a:buFont typeface="Wingdings" charset="2"/>
              <a:buChar char=""/>
            </a:pPr>
            <a:r>
              <a:rPr b="0" lang="en-GB" sz="4400" spc="-1" strike="noStrike">
                <a:latin typeface="Calibri Light"/>
              </a:rPr>
              <a:t>Stave One</a:t>
            </a:r>
            <a:endParaRPr b="0" lang="en-GB" sz="4400" spc="-1" strike="noStrike">
              <a:latin typeface="Arial"/>
            </a:endParaRPr>
          </a:p>
        </p:txBody>
      </p:sp>
      <p:sp>
        <p:nvSpPr>
          <p:cNvPr id="372" name="TextShape 2"/>
          <p:cNvSpPr txBox="1"/>
          <p:nvPr/>
        </p:nvSpPr>
        <p:spPr>
          <a:xfrm>
            <a:off x="432000" y="790200"/>
            <a:ext cx="5976000" cy="4574520"/>
          </a:xfrm>
          <a:prstGeom prst="rect">
            <a:avLst/>
          </a:prstGeom>
          <a:noFill/>
          <a:ln>
            <a:noFill/>
          </a:ln>
        </p:spPr>
        <p:txBody>
          <a:bodyPr lIns="90000" rIns="90000" tIns="45000" bIns="45000">
            <a:noAutofit/>
          </a:bodyPr>
          <a:p>
            <a:r>
              <a:rPr b="0" lang="en-GB" sz="2200" spc="-1" strike="noStrike">
                <a:latin typeface="Calibri Light"/>
              </a:rPr>
              <a:t>You will come across a few important contextual references as you read the first stave: </a:t>
            </a:r>
            <a:endParaRPr b="0" lang="en-GB" sz="2200" spc="-1" strike="noStrike">
              <a:latin typeface="Arial"/>
            </a:endParaRPr>
          </a:p>
          <a:p>
            <a:endParaRPr b="0" lang="en-GB" sz="2200" spc="-1" strike="noStrike">
              <a:latin typeface="Arial"/>
            </a:endParaRPr>
          </a:p>
          <a:p>
            <a:pPr marL="216000" indent="-216000">
              <a:lnSpc>
                <a:spcPct val="100000"/>
              </a:lnSpc>
              <a:spcBef>
                <a:spcPts val="320"/>
              </a:spcBef>
              <a:buClr>
                <a:srgbClr val="000000"/>
              </a:buClr>
              <a:buSzPct val="45000"/>
              <a:buFont typeface="Wingdings" charset="2"/>
              <a:buChar char=""/>
              <a:tabLst>
                <a:tab algn="l" pos="0"/>
              </a:tabLst>
            </a:pPr>
            <a:r>
              <a:rPr b="1" lang="en-GB" sz="2000" spc="-1" strike="noStrike">
                <a:solidFill>
                  <a:srgbClr val="000000"/>
                </a:solidFill>
                <a:latin typeface="Calibri Light"/>
                <a:ea typeface="Microsoft YaHei"/>
              </a:rPr>
              <a:t>The Poor house / workhouse</a:t>
            </a:r>
            <a:r>
              <a:rPr b="0" lang="en-GB" sz="2000" spc="-1" strike="noStrike">
                <a:solidFill>
                  <a:srgbClr val="000000"/>
                </a:solidFill>
                <a:latin typeface="Calibri Light"/>
                <a:ea typeface="Microsoft YaHei"/>
              </a:rPr>
              <a:t>: Because the cost of looking after the poor was so high in 1834 </a:t>
            </a:r>
            <a:r>
              <a:rPr b="0" lang="en-GB" sz="2000" spc="-1" strike="noStrike">
                <a:solidFill>
                  <a:srgbClr val="000000"/>
                </a:solidFill>
                <a:latin typeface="Calibri Light"/>
              </a:rPr>
              <a:t>the </a:t>
            </a:r>
            <a:r>
              <a:rPr b="1" lang="en-GB" sz="2000" spc="-1" strike="noStrike">
                <a:solidFill>
                  <a:srgbClr val="000000"/>
                </a:solidFill>
                <a:latin typeface="Calibri Light"/>
              </a:rPr>
              <a:t>Poor Law</a:t>
            </a:r>
            <a:r>
              <a:rPr b="0" lang="en-GB" sz="2000" spc="-1" strike="noStrike">
                <a:solidFill>
                  <a:srgbClr val="000000"/>
                </a:solidFill>
                <a:latin typeface="Calibri Light"/>
              </a:rPr>
              <a:t> Amendment Act was passed by Parliament. This stopped financial help going directly to poor people except in exceptional circumstances. Now if people wanted help they had to move to the workhouse to get it.</a:t>
            </a:r>
            <a:endParaRPr b="0" lang="en-GB" sz="2000" spc="-1" strike="noStrike">
              <a:latin typeface="Arial"/>
            </a:endParaRPr>
          </a:p>
          <a:p>
            <a:pPr marL="216000" indent="-216000" algn="just">
              <a:lnSpc>
                <a:spcPct val="100000"/>
              </a:lnSpc>
              <a:spcBef>
                <a:spcPts val="340"/>
              </a:spcBef>
              <a:buClr>
                <a:srgbClr val="000000"/>
              </a:buClr>
              <a:buSzPct val="45000"/>
              <a:buFont typeface="Wingdings" charset="2"/>
              <a:buChar char=""/>
              <a:tabLst>
                <a:tab algn="l" pos="0"/>
              </a:tabLst>
            </a:pPr>
            <a:r>
              <a:rPr b="1" lang="en-GB" sz="2000" spc="-1" strike="noStrike">
                <a:latin typeface="Calibri Light"/>
                <a:ea typeface="Microsoft YaHei"/>
              </a:rPr>
              <a:t>Prisons – the Treadmill: </a:t>
            </a:r>
            <a:r>
              <a:rPr b="0" lang="en-GB" sz="2000" spc="-1" strike="noStrike">
                <a:latin typeface="Calibri Light"/>
                <a:ea typeface="Microsoft YaHei"/>
              </a:rPr>
              <a:t>The crime rate rose rapidly in the 1800’s</a:t>
            </a:r>
            <a:r>
              <a:rPr b="0" lang="en-GB" sz="2000" spc="-1" strike="noStrike">
                <a:solidFill>
                  <a:srgbClr val="000000"/>
                </a:solidFill>
                <a:latin typeface="Calibri Light"/>
              </a:rPr>
              <a:t>. The Government responded by building prisons.  They were unpleasant places, to deter people from committing crimes. Once inside, prisoners were made to do hard, boring work. Walking a </a:t>
            </a:r>
            <a:r>
              <a:rPr b="1" lang="en-GB" sz="2000" spc="-1" strike="noStrike">
                <a:solidFill>
                  <a:srgbClr val="000000"/>
                </a:solidFill>
                <a:latin typeface="Calibri Light"/>
              </a:rPr>
              <a:t>treadmill</a:t>
            </a:r>
            <a:r>
              <a:rPr b="0" lang="en-GB" sz="2000" spc="-1" strike="noStrike">
                <a:solidFill>
                  <a:srgbClr val="000000"/>
                </a:solidFill>
                <a:latin typeface="Calibri Light"/>
              </a:rPr>
              <a:t> or picking oakum (separating strands of rope) were the most common forms of hard labour.</a:t>
            </a:r>
            <a:endParaRPr b="0" lang="en-GB" sz="2000" spc="-1" strike="noStrike">
              <a:latin typeface="Arial"/>
            </a:endParaRPr>
          </a:p>
        </p:txBody>
      </p:sp>
      <p:pic>
        <p:nvPicPr>
          <p:cNvPr id="373" name="Picture 2_0" descr=""/>
          <p:cNvPicPr/>
          <p:nvPr/>
        </p:nvPicPr>
        <p:blipFill>
          <a:blip r:embed="rId2"/>
          <a:srcRect l="18690" t="24097" r="12109" b="6905"/>
          <a:stretch/>
        </p:blipFill>
        <p:spPr>
          <a:xfrm>
            <a:off x="6552360" y="1872000"/>
            <a:ext cx="3383640" cy="1691640"/>
          </a:xfrm>
          <a:prstGeom prst="rect">
            <a:avLst/>
          </a:prstGeom>
          <a:ln w="28440">
            <a:noFill/>
          </a:ln>
        </p:spPr>
      </p:pic>
      <p:pic>
        <p:nvPicPr>
          <p:cNvPr id="374" name="Picture 4_0" descr=""/>
          <p:cNvPicPr/>
          <p:nvPr/>
        </p:nvPicPr>
        <p:blipFill>
          <a:blip r:embed="rId3"/>
          <a:srcRect l="2353" t="9466" r="6981" b="6966"/>
          <a:stretch/>
        </p:blipFill>
        <p:spPr>
          <a:xfrm>
            <a:off x="6552000" y="216000"/>
            <a:ext cx="3384000" cy="1561680"/>
          </a:xfrm>
          <a:prstGeom prst="rect">
            <a:avLst/>
          </a:prstGeom>
          <a:ln w="28440">
            <a:noFill/>
          </a:ln>
        </p:spPr>
      </p:pic>
      <p:pic>
        <p:nvPicPr>
          <p:cNvPr id="375" name="Picture 6_0" descr=""/>
          <p:cNvPicPr/>
          <p:nvPr/>
        </p:nvPicPr>
        <p:blipFill>
          <a:blip r:embed="rId4"/>
          <a:srcRect l="5567" t="4073" r="3712" b="7957"/>
          <a:stretch/>
        </p:blipFill>
        <p:spPr>
          <a:xfrm>
            <a:off x="6624000" y="3672000"/>
            <a:ext cx="3312000" cy="1689480"/>
          </a:xfrm>
          <a:prstGeom prst="rect">
            <a:avLst/>
          </a:prstGeom>
          <a:ln>
            <a:noFill/>
          </a:ln>
        </p:spPr>
      </p:pic>
      <p:sp>
        <p:nvSpPr>
          <p:cNvPr id="376" name="TextShape 3"/>
          <p:cNvSpPr txBox="1"/>
          <p:nvPr/>
        </p:nvSpPr>
        <p:spPr>
          <a:xfrm>
            <a:off x="9072000" y="288000"/>
            <a:ext cx="864000" cy="346320"/>
          </a:xfrm>
          <a:prstGeom prst="rect">
            <a:avLst/>
          </a:prstGeom>
          <a:solidFill>
            <a:srgbClr val="ffffff"/>
          </a:solidFill>
          <a:ln>
            <a:noFill/>
          </a:ln>
        </p:spPr>
        <p:txBody>
          <a:bodyPr lIns="90000" rIns="90000" tIns="45000" bIns="45000">
            <a:noAutofit/>
          </a:bodyPr>
          <a:p>
            <a:r>
              <a:rPr b="0" lang="en-GB" sz="1800" spc="-1" strike="noStrike">
                <a:latin typeface="Arial"/>
              </a:rPr>
              <a:t>Prison</a:t>
            </a:r>
            <a:endParaRPr b="0" lang="en-GB" sz="1800" spc="-1" strike="noStrike">
              <a:latin typeface="Arial"/>
            </a:endParaRPr>
          </a:p>
        </p:txBody>
      </p:sp>
      <p:sp>
        <p:nvSpPr>
          <p:cNvPr id="377" name="TextShape 4"/>
          <p:cNvSpPr txBox="1"/>
          <p:nvPr/>
        </p:nvSpPr>
        <p:spPr>
          <a:xfrm>
            <a:off x="6696000" y="1872000"/>
            <a:ext cx="1224000" cy="346320"/>
          </a:xfrm>
          <a:prstGeom prst="rect">
            <a:avLst/>
          </a:prstGeom>
          <a:solidFill>
            <a:srgbClr val="ffffff"/>
          </a:solidFill>
          <a:ln>
            <a:noFill/>
          </a:ln>
        </p:spPr>
        <p:txBody>
          <a:bodyPr lIns="90000" rIns="90000" tIns="45000" bIns="45000">
            <a:noAutofit/>
          </a:bodyPr>
          <a:p>
            <a:r>
              <a:rPr b="0" lang="en-GB" sz="1800" spc="-1" strike="noStrike">
                <a:latin typeface="Arial"/>
              </a:rPr>
              <a:t>Treadmill</a:t>
            </a:r>
            <a:endParaRPr b="0" lang="en-GB" sz="1800" spc="-1" strike="noStrike">
              <a:latin typeface="Arial"/>
            </a:endParaRPr>
          </a:p>
        </p:txBody>
      </p:sp>
      <p:sp>
        <p:nvSpPr>
          <p:cNvPr id="378" name="TextShape 5"/>
          <p:cNvSpPr txBox="1"/>
          <p:nvPr/>
        </p:nvSpPr>
        <p:spPr>
          <a:xfrm>
            <a:off x="8496000" y="3744000"/>
            <a:ext cx="1440000" cy="346320"/>
          </a:xfrm>
          <a:prstGeom prst="rect">
            <a:avLst/>
          </a:prstGeom>
          <a:solidFill>
            <a:srgbClr val="ffffff"/>
          </a:solidFill>
          <a:ln>
            <a:noFill/>
          </a:ln>
        </p:spPr>
        <p:txBody>
          <a:bodyPr lIns="90000" rIns="90000" tIns="45000" bIns="45000">
            <a:noAutofit/>
          </a:bodyPr>
          <a:p>
            <a:r>
              <a:rPr b="0" lang="en-GB" sz="1800" spc="-1" strike="noStrike">
                <a:latin typeface="Arial"/>
              </a:rPr>
              <a:t>Workhouse</a:t>
            </a:r>
            <a:endParaRPr b="0" lang="en-GB" sz="1800" spc="-1" strike="noStrike">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79" name="TextShape 1"/>
          <p:cNvSpPr txBox="1"/>
          <p:nvPr/>
        </p:nvSpPr>
        <p:spPr>
          <a:xfrm>
            <a:off x="1080000" y="216000"/>
            <a:ext cx="3455640" cy="648000"/>
          </a:xfrm>
          <a:prstGeom prst="rect">
            <a:avLst/>
          </a:prstGeom>
          <a:noFill/>
          <a:ln>
            <a:noFill/>
          </a:ln>
        </p:spPr>
        <p:txBody>
          <a:bodyPr lIns="0" rIns="0" tIns="0" bIns="0" anchor="ctr">
            <a:noAutofit/>
          </a:bodyPr>
          <a:p>
            <a:pPr marL="432000" indent="-324000" algn="ctr">
              <a:spcBef>
                <a:spcPts val="1414"/>
              </a:spcBef>
              <a:buClr>
                <a:srgbClr val="000000"/>
              </a:buClr>
              <a:buSzPct val="45000"/>
              <a:buFont typeface="Wingdings" charset="2"/>
              <a:buChar char=""/>
            </a:pPr>
            <a:r>
              <a:rPr b="0" lang="en-GB" sz="4400" spc="-1" strike="noStrike">
                <a:latin typeface="Calibri Light"/>
              </a:rPr>
              <a:t>Stave One</a:t>
            </a:r>
            <a:endParaRPr b="0" lang="en-GB" sz="4400" spc="-1" strike="noStrike">
              <a:latin typeface="Arial"/>
            </a:endParaRPr>
          </a:p>
        </p:txBody>
      </p:sp>
      <p:sp>
        <p:nvSpPr>
          <p:cNvPr id="380" name="TextShape 2"/>
          <p:cNvSpPr txBox="1"/>
          <p:nvPr/>
        </p:nvSpPr>
        <p:spPr>
          <a:xfrm>
            <a:off x="216000" y="1152000"/>
            <a:ext cx="6192000" cy="3996360"/>
          </a:xfrm>
          <a:prstGeom prst="rect">
            <a:avLst/>
          </a:prstGeom>
          <a:noFill/>
          <a:ln>
            <a:noFill/>
          </a:ln>
        </p:spPr>
        <p:txBody>
          <a:bodyPr lIns="90000" rIns="90000" tIns="45000" bIns="45000">
            <a:noAutofit/>
          </a:bodyPr>
          <a:p>
            <a:r>
              <a:rPr b="0" lang="en-GB" sz="2200" spc="-1" strike="noStrike">
                <a:latin typeface="Calibri Light"/>
              </a:rPr>
              <a:t>The issues surrounding the lives of the poor are often raise by Charles Dickens in his Novels. </a:t>
            </a:r>
            <a:endParaRPr b="0" lang="en-GB" sz="2200" spc="-1" strike="noStrike">
              <a:latin typeface="Arial"/>
            </a:endParaRPr>
          </a:p>
          <a:p>
            <a:endParaRPr b="0" lang="en-GB" sz="2200" spc="-1" strike="noStrike">
              <a:latin typeface="Arial"/>
            </a:endParaRPr>
          </a:p>
          <a:p>
            <a:r>
              <a:rPr b="0" lang="en-GB" sz="2200" spc="-1" strike="noStrike">
                <a:latin typeface="Calibri Light"/>
              </a:rPr>
              <a:t>Bob Cratchit and his family represent ‘the poor’ in A Christmas Carol. What is Scrooges view of the poor?</a:t>
            </a:r>
            <a:endParaRPr b="0" lang="en-GB" sz="2200" spc="-1" strike="noStrike">
              <a:latin typeface="Arial"/>
            </a:endParaRPr>
          </a:p>
          <a:p>
            <a:endParaRPr b="0" lang="en-GB" sz="2200" spc="-1" strike="noStrike">
              <a:latin typeface="Arial"/>
            </a:endParaRPr>
          </a:p>
          <a:p>
            <a:r>
              <a:rPr b="0" lang="en-GB" sz="2200" spc="-1" strike="noStrike">
                <a:latin typeface="Calibri Light"/>
              </a:rPr>
              <a:t>The way Bob Cratchit and his family are portrayed is a reflection of how Dickens views the poor. As we read more and find out more about Bob Cratchit and his family you will see how different these views are. </a:t>
            </a:r>
            <a:endParaRPr b="0" lang="en-GB" sz="2200" spc="-1" strike="noStrike">
              <a:latin typeface="Arial"/>
            </a:endParaRPr>
          </a:p>
          <a:p>
            <a:endParaRPr b="0" lang="en-GB" sz="2200" spc="-1" strike="noStrike">
              <a:latin typeface="Arial"/>
            </a:endParaRPr>
          </a:p>
          <a:p>
            <a:r>
              <a:rPr b="0" lang="en-GB" sz="2200" spc="-1" strike="noStrike">
                <a:latin typeface="Calibri Light"/>
                <a:ea typeface="Microsoft YaHei"/>
              </a:rPr>
              <a:t>As you read through t</a:t>
            </a:r>
            <a:r>
              <a:rPr b="0" lang="en-GB" sz="2200" spc="-1" strike="noStrike">
                <a:latin typeface="Calibri Light"/>
              </a:rPr>
              <a:t>he novella keep in mind that Dickens is trying to challenge upper class views on the poor in society. </a:t>
            </a:r>
            <a:endParaRPr b="0" lang="en-GB" sz="2200" spc="-1" strike="noStrike">
              <a:latin typeface="Arial"/>
            </a:endParaRPr>
          </a:p>
        </p:txBody>
      </p:sp>
      <p:pic>
        <p:nvPicPr>
          <p:cNvPr id="381" name="Picture 2_3" descr=""/>
          <p:cNvPicPr/>
          <p:nvPr/>
        </p:nvPicPr>
        <p:blipFill>
          <a:blip r:embed="rId2"/>
          <a:srcRect l="18690" t="24097" r="12109" b="6905"/>
          <a:stretch/>
        </p:blipFill>
        <p:spPr>
          <a:xfrm>
            <a:off x="6552360" y="1872000"/>
            <a:ext cx="3383640" cy="1691640"/>
          </a:xfrm>
          <a:prstGeom prst="rect">
            <a:avLst/>
          </a:prstGeom>
          <a:ln w="28440">
            <a:noFill/>
          </a:ln>
        </p:spPr>
      </p:pic>
      <p:pic>
        <p:nvPicPr>
          <p:cNvPr id="382" name="Picture 4_2" descr=""/>
          <p:cNvPicPr/>
          <p:nvPr/>
        </p:nvPicPr>
        <p:blipFill>
          <a:blip r:embed="rId3"/>
          <a:srcRect l="2353" t="9466" r="6981" b="6966"/>
          <a:stretch/>
        </p:blipFill>
        <p:spPr>
          <a:xfrm>
            <a:off x="6552000" y="216000"/>
            <a:ext cx="3384000" cy="1561680"/>
          </a:xfrm>
          <a:prstGeom prst="rect">
            <a:avLst/>
          </a:prstGeom>
          <a:ln w="28440">
            <a:noFill/>
          </a:ln>
        </p:spPr>
      </p:pic>
      <p:pic>
        <p:nvPicPr>
          <p:cNvPr id="383" name="Picture 6_1" descr=""/>
          <p:cNvPicPr/>
          <p:nvPr/>
        </p:nvPicPr>
        <p:blipFill>
          <a:blip r:embed="rId4"/>
          <a:srcRect l="5567" t="4073" r="3712" b="7957"/>
          <a:stretch/>
        </p:blipFill>
        <p:spPr>
          <a:xfrm>
            <a:off x="6624000" y="3672000"/>
            <a:ext cx="3312000" cy="1689480"/>
          </a:xfrm>
          <a:prstGeom prst="rect">
            <a:avLst/>
          </a:prstGeom>
          <a:ln>
            <a:noFill/>
          </a:ln>
        </p:spPr>
      </p:pic>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84" name="TextShape 1"/>
          <p:cNvSpPr txBox="1"/>
          <p:nvPr/>
        </p:nvSpPr>
        <p:spPr>
          <a:xfrm>
            <a:off x="504000" y="226080"/>
            <a:ext cx="9071640" cy="946440"/>
          </a:xfrm>
          <a:prstGeom prst="rect">
            <a:avLst/>
          </a:prstGeom>
          <a:noFill/>
          <a:ln>
            <a:noFill/>
          </a:ln>
        </p:spPr>
        <p:txBody>
          <a:bodyPr lIns="0" rIns="0" tIns="0" bIns="0" anchor="ctr">
            <a:noAutofit/>
          </a:bodyPr>
          <a:p>
            <a:pPr marL="432000" indent="-324000" algn="ctr">
              <a:spcBef>
                <a:spcPts val="1414"/>
              </a:spcBef>
              <a:buClr>
                <a:srgbClr val="000000"/>
              </a:buClr>
              <a:buSzPct val="45000"/>
              <a:buFont typeface="Wingdings" charset="2"/>
              <a:buChar char=""/>
            </a:pPr>
            <a:r>
              <a:rPr b="0" lang="en-GB" sz="5400" spc="-1" strike="noStrike">
                <a:latin typeface="Calibri Light"/>
              </a:rPr>
              <a:t>Stave One</a:t>
            </a:r>
            <a:endParaRPr b="0" lang="en-GB" sz="5400" spc="-1" strike="noStrike">
              <a:latin typeface="Arial"/>
            </a:endParaRPr>
          </a:p>
        </p:txBody>
      </p:sp>
      <p:sp>
        <p:nvSpPr>
          <p:cNvPr id="385" name="TextShape 2"/>
          <p:cNvSpPr txBox="1"/>
          <p:nvPr/>
        </p:nvSpPr>
        <p:spPr>
          <a:xfrm>
            <a:off x="504000" y="1080000"/>
            <a:ext cx="9144000" cy="1512000"/>
          </a:xfrm>
          <a:prstGeom prst="rect">
            <a:avLst/>
          </a:prstGeom>
          <a:noFill/>
          <a:ln>
            <a:noFill/>
          </a:ln>
        </p:spPr>
        <p:txBody>
          <a:bodyPr lIns="90000" rIns="90000" tIns="45000" bIns="45000">
            <a:noAutofit/>
          </a:bodyPr>
          <a:p>
            <a:r>
              <a:rPr b="0" lang="en-GB" sz="2800" spc="-1" strike="noStrike">
                <a:latin typeface="Calibri Light"/>
              </a:rPr>
              <a:t>Now read through the rest of stave one.  As you read make a note of quotes as evidence that reinforce or further build your ideas about Scrooges character.  You can create a table like this to help keep track. This will be used as a basis for an essay.</a:t>
            </a:r>
            <a:endParaRPr b="0" lang="en-GB" sz="2800" spc="-1" strike="noStrike">
              <a:latin typeface="Arial"/>
            </a:endParaRPr>
          </a:p>
        </p:txBody>
      </p:sp>
      <p:graphicFrame>
        <p:nvGraphicFramePr>
          <p:cNvPr id="386" name="Table 3"/>
          <p:cNvGraphicFramePr/>
          <p:nvPr/>
        </p:nvGraphicFramePr>
        <p:xfrm>
          <a:off x="603360" y="2944080"/>
          <a:ext cx="8999640" cy="2087640"/>
        </p:xfrm>
        <a:graphic>
          <a:graphicData uri="http://schemas.openxmlformats.org/drawingml/2006/table">
            <a:tbl>
              <a:tblPr/>
              <a:tblGrid>
                <a:gridCol w="2127600"/>
                <a:gridCol w="2127600"/>
                <a:gridCol w="4744800"/>
              </a:tblGrid>
              <a:tr h="651960">
                <a:tc>
                  <a:txBody>
                    <a:bodyPr lIns="90000" rIns="90000" tIns="46800" bIns="46800">
                      <a:noAutofit/>
                    </a:bodyPr>
                    <a:p>
                      <a:r>
                        <a:rPr b="0" lang="en-GB" sz="2200" spc="-1" strike="noStrike">
                          <a:latin typeface="Calibri Light"/>
                        </a:rPr>
                        <a:t>Character trait / adjective</a:t>
                      </a:r>
                      <a:endParaRPr b="0" lang="en-GB"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tIns="46800" bIns="46800">
                      <a:noAutofit/>
                    </a:bodyPr>
                    <a:p>
                      <a:r>
                        <a:rPr b="0" lang="en-GB" sz="2200" spc="-1" strike="noStrike">
                          <a:latin typeface="Calibri Light"/>
                        </a:rPr>
                        <a:t>Location</a:t>
                      </a:r>
                      <a:endParaRPr b="0" lang="en-GB" sz="2200" spc="-1" strike="noStrike">
                        <a:latin typeface="Calibri Light"/>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tIns="46800" bIns="46800">
                      <a:noAutofit/>
                    </a:bodyPr>
                    <a:p>
                      <a:r>
                        <a:rPr b="0" lang="en-GB" sz="2200" spc="-1" strike="noStrike">
                          <a:latin typeface="Calibri Light"/>
                        </a:rPr>
                        <a:t>Quote / Evidence</a:t>
                      </a:r>
                      <a:endParaRPr b="0" lang="en-GB" sz="2200" spc="-1" strike="noStrike">
                        <a:latin typeface="Calibri Light"/>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r>
              <a:tr h="478800">
                <a:tc>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478800">
                <a:tc>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478440">
                <a:tc>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bl>
          </a:graphicData>
        </a:graphic>
      </p:graphicFrame>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87" name="TextShape 1"/>
          <p:cNvSpPr txBox="1"/>
          <p:nvPr/>
        </p:nvSpPr>
        <p:spPr>
          <a:xfrm>
            <a:off x="1080000" y="144000"/>
            <a:ext cx="6912000" cy="955800"/>
          </a:xfrm>
          <a:prstGeom prst="rect">
            <a:avLst/>
          </a:prstGeom>
          <a:noFill/>
          <a:ln>
            <a:noFill/>
          </a:ln>
        </p:spPr>
        <p:txBody>
          <a:bodyPr lIns="0" rIns="0" tIns="0" bIns="0" anchor="ctr">
            <a:noAutofit/>
          </a:bodyPr>
          <a:p>
            <a:pPr marL="432000" indent="-324000" algn="ctr">
              <a:spcBef>
                <a:spcPts val="1414"/>
              </a:spcBef>
              <a:buClr>
                <a:srgbClr val="000000"/>
              </a:buClr>
              <a:buSzPct val="45000"/>
              <a:buFont typeface="Wingdings" charset="2"/>
              <a:buChar char=""/>
            </a:pPr>
            <a:r>
              <a:rPr b="0" lang="en-GB" sz="4400" spc="-1" strike="noStrike">
                <a:latin typeface="Calibri Light"/>
              </a:rPr>
              <a:t>Stave One: The Poor </a:t>
            </a:r>
            <a:endParaRPr b="0" lang="en-GB" sz="4400" spc="-1" strike="noStrike">
              <a:latin typeface="Arial"/>
            </a:endParaRPr>
          </a:p>
        </p:txBody>
      </p:sp>
      <p:sp>
        <p:nvSpPr>
          <p:cNvPr id="388" name="TextShape 2"/>
          <p:cNvSpPr txBox="1"/>
          <p:nvPr/>
        </p:nvSpPr>
        <p:spPr>
          <a:xfrm>
            <a:off x="216000" y="3641040"/>
            <a:ext cx="9360000" cy="1310040"/>
          </a:xfrm>
          <a:prstGeom prst="rect">
            <a:avLst/>
          </a:prstGeom>
          <a:noFill/>
          <a:ln>
            <a:noFill/>
          </a:ln>
        </p:spPr>
        <p:txBody>
          <a:bodyPr lIns="90000" rIns="90000" tIns="45000" bIns="45000">
            <a:noAutofit/>
          </a:bodyPr>
          <a:p>
            <a:r>
              <a:rPr b="0" lang="en-GB" sz="2400" spc="-1" strike="noStrike">
                <a:latin typeface="Calibri Light"/>
                <a:ea typeface="Microsoft YaHei"/>
              </a:rPr>
              <a:t>Watch</a:t>
            </a:r>
            <a:r>
              <a:rPr b="0" lang="en-GB" sz="2400" spc="-1" strike="noStrike">
                <a:solidFill>
                  <a:srgbClr val="c9211e"/>
                </a:solidFill>
                <a:latin typeface="Calibri Light"/>
                <a:ea typeface="Microsoft YaHei"/>
                <a:hlinkClick r:id="rId2"/>
              </a:rPr>
              <a:t> this video clip</a:t>
            </a:r>
            <a:r>
              <a:rPr b="0" lang="en-GB" sz="2400" spc="-1" strike="noStrike">
                <a:latin typeface="Calibri Light"/>
                <a:ea typeface="Microsoft YaHei"/>
              </a:rPr>
              <a:t>.  This quote from Scrooge clearly shows his attitude to the poor. Use this quote along with evidence from stave one and what you know of the Victorian era to answer the following question:</a:t>
            </a:r>
            <a:r>
              <a:rPr b="1" lang="en-GB" sz="2200" spc="-1" strike="noStrike">
                <a:solidFill>
                  <a:srgbClr val="000000"/>
                </a:solidFill>
                <a:latin typeface="Calibri Light"/>
                <a:ea typeface="Microsoft YaHei"/>
              </a:rPr>
              <a:t> </a:t>
            </a:r>
            <a:r>
              <a:rPr b="1" lang="en-GB" sz="2400" spc="-1" strike="noStrike">
                <a:solidFill>
                  <a:srgbClr val="000000"/>
                </a:solidFill>
                <a:latin typeface="Calibri Light"/>
              </a:rPr>
              <a:t> </a:t>
            </a:r>
            <a:endParaRPr b="0" lang="en-GB" sz="2400" spc="-1" strike="noStrike">
              <a:latin typeface="Arial"/>
            </a:endParaRPr>
          </a:p>
          <a:p>
            <a:pPr algn="ctr"/>
            <a:r>
              <a:rPr b="1" lang="en-GB" sz="2400" spc="-1" strike="noStrike">
                <a:solidFill>
                  <a:srgbClr val="000000"/>
                </a:solidFill>
                <a:latin typeface="Calibri Light"/>
              </a:rPr>
              <a:t>What is Scrooge’s attitude to the inequalities in society?</a:t>
            </a:r>
            <a:r>
              <a:rPr b="1" lang="en-GB" sz="2200" spc="-1" strike="noStrike">
                <a:solidFill>
                  <a:srgbClr val="000000"/>
                </a:solidFill>
                <a:latin typeface="Calibri Light"/>
              </a:rPr>
              <a:t>  </a:t>
            </a:r>
            <a:endParaRPr b="0" lang="en-GB" sz="2200" spc="-1" strike="noStrike">
              <a:latin typeface="Arial"/>
            </a:endParaRPr>
          </a:p>
        </p:txBody>
      </p:sp>
      <p:sp>
        <p:nvSpPr>
          <p:cNvPr id="389" name="TextShape 3"/>
          <p:cNvSpPr txBox="1"/>
          <p:nvPr/>
        </p:nvSpPr>
        <p:spPr>
          <a:xfrm>
            <a:off x="1928160" y="1051200"/>
            <a:ext cx="5775840" cy="604800"/>
          </a:xfrm>
          <a:prstGeom prst="rect">
            <a:avLst/>
          </a:prstGeom>
          <a:solidFill>
            <a:srgbClr val="ffffff"/>
          </a:solidFill>
          <a:ln w="28440">
            <a:solidFill>
              <a:srgbClr val="2a6099"/>
            </a:solidFill>
            <a:round/>
          </a:ln>
        </p:spPr>
        <p:txBody>
          <a:bodyPr>
            <a:normAutofit fontScale="41000"/>
          </a:bodyPr>
          <a:p>
            <a:pPr algn="ctr">
              <a:lnSpc>
                <a:spcPct val="100000"/>
              </a:lnSpc>
              <a:spcBef>
                <a:spcPts val="479"/>
              </a:spcBef>
              <a:tabLst>
                <a:tab algn="l" pos="0"/>
              </a:tabLst>
            </a:pPr>
            <a:r>
              <a:rPr b="0" lang="en-GB" sz="3600" spc="-1" strike="noStrike">
                <a:solidFill>
                  <a:srgbClr val="000000"/>
                </a:solidFill>
                <a:latin typeface="Calibri Light"/>
              </a:rPr>
              <a:t>“</a:t>
            </a:r>
            <a:r>
              <a:rPr b="0" lang="en-GB" sz="3600" spc="-1" strike="noStrike">
                <a:solidFill>
                  <a:srgbClr val="000000"/>
                </a:solidFill>
                <a:latin typeface="Calibri Light"/>
              </a:rPr>
              <a:t>decrease the surplus population”</a:t>
            </a:r>
            <a:endParaRPr b="0" lang="en-GB" sz="3600" spc="-1" strike="noStrike">
              <a:latin typeface="Arial"/>
            </a:endParaRPr>
          </a:p>
        </p:txBody>
      </p:sp>
      <p:sp>
        <p:nvSpPr>
          <p:cNvPr id="390" name="CustomShape 4"/>
          <p:cNvSpPr/>
          <p:nvPr/>
        </p:nvSpPr>
        <p:spPr>
          <a:xfrm>
            <a:off x="272160" y="1809720"/>
            <a:ext cx="4047840" cy="638280"/>
          </a:xfrm>
          <a:prstGeom prst="rect">
            <a:avLst/>
          </a:prstGeom>
          <a:solidFill>
            <a:srgbClr val="ffffff"/>
          </a:solidFill>
          <a:ln w="28440">
            <a:solidFill>
              <a:srgbClr val="2a6099"/>
            </a:solidFill>
            <a:round/>
          </a:ln>
        </p:spPr>
        <p:style>
          <a:lnRef idx="0"/>
          <a:fillRef idx="0"/>
          <a:effectRef idx="0"/>
          <a:fontRef idx="minor"/>
        </p:style>
        <p:txBody>
          <a:bodyPr lIns="90000" rIns="90000" tIns="45000" bIns="45000">
            <a:spAutoFit/>
          </a:bodyPr>
          <a:p>
            <a:pPr algn="ctr">
              <a:lnSpc>
                <a:spcPct val="100000"/>
              </a:lnSpc>
            </a:pPr>
            <a:r>
              <a:rPr b="0" lang="en-GB" sz="1800" spc="-1" strike="noStrike">
                <a:solidFill>
                  <a:srgbClr val="000000"/>
                </a:solidFill>
                <a:latin typeface="Calibri Light"/>
              </a:rPr>
              <a:t>Cold, </a:t>
            </a:r>
            <a:r>
              <a:rPr b="1" lang="en-GB" sz="1800" spc="-1" strike="noStrike">
                <a:solidFill>
                  <a:srgbClr val="000000"/>
                </a:solidFill>
                <a:latin typeface="Calibri Light"/>
              </a:rPr>
              <a:t>economical</a:t>
            </a:r>
            <a:r>
              <a:rPr b="0" lang="en-GB" sz="1800" spc="-1" strike="noStrike">
                <a:solidFill>
                  <a:srgbClr val="000000"/>
                </a:solidFill>
                <a:latin typeface="Calibri Light"/>
              </a:rPr>
              <a:t> language: the poor are numbers on a ledger to Scrooge.</a:t>
            </a:r>
            <a:endParaRPr b="0" lang="en-GB" sz="1800" spc="-1" strike="noStrike">
              <a:solidFill>
                <a:srgbClr val="000000"/>
              </a:solidFill>
              <a:latin typeface="Calibri Light"/>
            </a:endParaRPr>
          </a:p>
        </p:txBody>
      </p:sp>
      <p:sp>
        <p:nvSpPr>
          <p:cNvPr id="391" name="CustomShape 5"/>
          <p:cNvSpPr/>
          <p:nvPr/>
        </p:nvSpPr>
        <p:spPr>
          <a:xfrm>
            <a:off x="3168000" y="2615400"/>
            <a:ext cx="3809880" cy="912600"/>
          </a:xfrm>
          <a:prstGeom prst="rect">
            <a:avLst/>
          </a:prstGeom>
          <a:solidFill>
            <a:srgbClr val="ffffff"/>
          </a:solidFill>
          <a:ln w="28440">
            <a:solidFill>
              <a:srgbClr val="2a6099"/>
            </a:solidFill>
            <a:round/>
          </a:ln>
        </p:spPr>
        <p:style>
          <a:lnRef idx="0"/>
          <a:fillRef idx="0"/>
          <a:effectRef idx="0"/>
          <a:fontRef idx="minor"/>
        </p:style>
        <p:txBody>
          <a:bodyPr lIns="90000" rIns="90000" tIns="45000" bIns="45000">
            <a:spAutoFit/>
          </a:bodyPr>
          <a:p>
            <a:pPr algn="ctr">
              <a:lnSpc>
                <a:spcPct val="100000"/>
              </a:lnSpc>
            </a:pPr>
            <a:r>
              <a:rPr b="0" lang="en-GB" sz="1800" spc="-1" strike="noStrike">
                <a:solidFill>
                  <a:srgbClr val="000000"/>
                </a:solidFill>
                <a:latin typeface="Calibri Light"/>
              </a:rPr>
              <a:t>As the poor don’t add wealth</a:t>
            </a:r>
            <a:r>
              <a:rPr b="1" lang="en-GB" sz="1800" spc="-1" strike="noStrike">
                <a:solidFill>
                  <a:srgbClr val="000000"/>
                </a:solidFill>
                <a:latin typeface="Calibri Light"/>
              </a:rPr>
              <a:t> </a:t>
            </a:r>
            <a:r>
              <a:rPr b="0" lang="en-GB" sz="1800" spc="-1" strike="noStrike">
                <a:solidFill>
                  <a:srgbClr val="000000"/>
                </a:solidFill>
                <a:latin typeface="Calibri Light"/>
              </a:rPr>
              <a:t>into society, he considers them of </a:t>
            </a:r>
            <a:r>
              <a:rPr b="1" lang="en-GB" sz="1800" spc="-1" strike="noStrike">
                <a:solidFill>
                  <a:srgbClr val="000000"/>
                </a:solidFill>
                <a:latin typeface="Calibri Light"/>
              </a:rPr>
              <a:t>no use</a:t>
            </a:r>
            <a:r>
              <a:rPr b="0" lang="en-GB" sz="1800" spc="-1" strike="noStrike">
                <a:solidFill>
                  <a:srgbClr val="000000"/>
                </a:solidFill>
                <a:latin typeface="Calibri Light"/>
              </a:rPr>
              <a:t> – surplus to requirements.</a:t>
            </a:r>
            <a:endParaRPr b="0" lang="en-GB" sz="1800" spc="-1" strike="noStrike">
              <a:solidFill>
                <a:srgbClr val="000000"/>
              </a:solidFill>
              <a:latin typeface="Calibri Light"/>
            </a:endParaRPr>
          </a:p>
        </p:txBody>
      </p:sp>
      <p:sp>
        <p:nvSpPr>
          <p:cNvPr id="392" name="CustomShape 6"/>
          <p:cNvSpPr/>
          <p:nvPr/>
        </p:nvSpPr>
        <p:spPr>
          <a:xfrm>
            <a:off x="6192000" y="1872000"/>
            <a:ext cx="3809880" cy="638280"/>
          </a:xfrm>
          <a:prstGeom prst="rect">
            <a:avLst/>
          </a:prstGeom>
          <a:solidFill>
            <a:srgbClr val="ffffff"/>
          </a:solidFill>
          <a:ln w="28440">
            <a:solidFill>
              <a:srgbClr val="2a6099"/>
            </a:solidFill>
            <a:round/>
          </a:ln>
        </p:spPr>
        <p:style>
          <a:lnRef idx="0"/>
          <a:fillRef idx="0"/>
          <a:effectRef idx="0"/>
          <a:fontRef idx="minor"/>
        </p:style>
        <p:txBody>
          <a:bodyPr lIns="90000" rIns="90000" tIns="45000" bIns="45000">
            <a:spAutoFit/>
          </a:bodyPr>
          <a:p>
            <a:pPr algn="ctr">
              <a:lnSpc>
                <a:spcPct val="100000"/>
              </a:lnSpc>
            </a:pPr>
            <a:r>
              <a:rPr b="0" lang="en-GB" sz="1800" spc="-1" strike="noStrike">
                <a:solidFill>
                  <a:srgbClr val="000000"/>
                </a:solidFill>
                <a:latin typeface="Calibri Light"/>
              </a:rPr>
              <a:t>Scrooge </a:t>
            </a:r>
            <a:r>
              <a:rPr b="1" lang="en-GB" sz="1800" spc="-1" strike="noStrike">
                <a:solidFill>
                  <a:srgbClr val="000000"/>
                </a:solidFill>
                <a:latin typeface="Calibri Light"/>
              </a:rPr>
              <a:t>dehumanises</a:t>
            </a:r>
            <a:r>
              <a:rPr b="0" lang="en-GB" sz="1800" spc="-1" strike="noStrike">
                <a:solidFill>
                  <a:srgbClr val="000000"/>
                </a:solidFill>
                <a:latin typeface="Calibri Light"/>
              </a:rPr>
              <a:t> the poor and separates them from the rich.</a:t>
            </a:r>
            <a:endParaRPr b="0" lang="en-GB" sz="1800" spc="-1" strike="noStrike">
              <a:solidFill>
                <a:srgbClr val="000000"/>
              </a:solidFill>
              <a:latin typeface="Calibri Light"/>
            </a:endParaRPr>
          </a:p>
        </p:txBody>
      </p:sp>
      <p:sp>
        <p:nvSpPr>
          <p:cNvPr id="393" name="CustomShape 7"/>
          <p:cNvSpPr/>
          <p:nvPr/>
        </p:nvSpPr>
        <p:spPr>
          <a:xfrm flipV="1">
            <a:off x="1381320" y="1439640"/>
            <a:ext cx="1210680" cy="376560"/>
          </a:xfrm>
          <a:custGeom>
            <a:avLst/>
            <a:gdLst/>
            <a:ahLst/>
            <a:rect l="l" t="t" r="r" b="b"/>
            <a:pathLst>
              <a:path w="21600" h="21600">
                <a:moveTo>
                  <a:pt x="0" y="0"/>
                </a:moveTo>
                <a:lnTo>
                  <a:pt x="21600" y="21600"/>
                </a:lnTo>
              </a:path>
            </a:pathLst>
          </a:custGeom>
          <a:noFill/>
          <a:ln w="28440">
            <a:solidFill>
              <a:srgbClr val="2a6099"/>
            </a:solidFill>
            <a:round/>
            <a:tailEnd len="med" type="arrow" w="med"/>
          </a:ln>
        </p:spPr>
        <p:style>
          <a:lnRef idx="0"/>
          <a:fillRef idx="0"/>
          <a:effectRef idx="0"/>
          <a:fontRef idx="minor"/>
        </p:style>
      </p:sp>
      <p:sp>
        <p:nvSpPr>
          <p:cNvPr id="394" name="CustomShape 8"/>
          <p:cNvSpPr/>
          <p:nvPr/>
        </p:nvSpPr>
        <p:spPr>
          <a:xfrm flipH="1" flipV="1">
            <a:off x="4884120" y="1440000"/>
            <a:ext cx="360" cy="1175040"/>
          </a:xfrm>
          <a:custGeom>
            <a:avLst/>
            <a:gdLst/>
            <a:ahLst/>
            <a:rect l="l" t="t" r="r" b="b"/>
            <a:pathLst>
              <a:path w="21600" h="21600">
                <a:moveTo>
                  <a:pt x="0" y="0"/>
                </a:moveTo>
                <a:lnTo>
                  <a:pt x="21600" y="21600"/>
                </a:lnTo>
              </a:path>
            </a:pathLst>
          </a:custGeom>
          <a:noFill/>
          <a:ln w="28440">
            <a:solidFill>
              <a:srgbClr val="2a6099"/>
            </a:solidFill>
            <a:round/>
            <a:tailEnd len="med" type="arrow" w="med"/>
          </a:ln>
        </p:spPr>
        <p:style>
          <a:lnRef idx="0"/>
          <a:fillRef idx="0"/>
          <a:effectRef idx="0"/>
          <a:fontRef idx="minor"/>
        </p:style>
      </p:sp>
      <p:sp>
        <p:nvSpPr>
          <p:cNvPr id="395" name="CustomShape 9"/>
          <p:cNvSpPr/>
          <p:nvPr/>
        </p:nvSpPr>
        <p:spPr>
          <a:xfrm flipH="1" flipV="1">
            <a:off x="6984000" y="1440000"/>
            <a:ext cx="936000" cy="432000"/>
          </a:xfrm>
          <a:custGeom>
            <a:avLst/>
            <a:gdLst/>
            <a:ahLst/>
            <a:rect l="l" t="t" r="r" b="b"/>
            <a:pathLst>
              <a:path w="21600" h="21600">
                <a:moveTo>
                  <a:pt x="0" y="0"/>
                </a:moveTo>
                <a:lnTo>
                  <a:pt x="21600" y="21600"/>
                </a:lnTo>
              </a:path>
            </a:pathLst>
          </a:custGeom>
          <a:noFill/>
          <a:ln w="28440">
            <a:solidFill>
              <a:srgbClr val="2a6099"/>
            </a:solidFill>
            <a:round/>
            <a:tailEnd len="med" type="arrow" w="med"/>
          </a:ln>
        </p:spPr>
        <p:style>
          <a:lnRef idx="0"/>
          <a:fillRef idx="0"/>
          <a:effectRef idx="0"/>
          <a:fontRef idx="minor"/>
        </p:style>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96" name="TextShape 1"/>
          <p:cNvSpPr txBox="1"/>
          <p:nvPr/>
        </p:nvSpPr>
        <p:spPr>
          <a:xfrm>
            <a:off x="5904000" y="277560"/>
            <a:ext cx="3455640" cy="946440"/>
          </a:xfrm>
          <a:prstGeom prst="rect">
            <a:avLst/>
          </a:prstGeom>
          <a:noFill/>
          <a:ln>
            <a:noFill/>
          </a:ln>
        </p:spPr>
        <p:txBody>
          <a:bodyPr lIns="0" rIns="0" tIns="0" bIns="0" anchor="ctr">
            <a:noAutofit/>
          </a:bodyPr>
          <a:p>
            <a:pPr marL="432000" indent="-324000" algn="ctr">
              <a:spcBef>
                <a:spcPts val="1414"/>
              </a:spcBef>
              <a:buClr>
                <a:srgbClr val="000000"/>
              </a:buClr>
              <a:buSzPct val="45000"/>
              <a:buFont typeface="Wingdings" charset="2"/>
              <a:buChar char=""/>
            </a:pPr>
            <a:r>
              <a:rPr b="0" lang="en-GB" sz="5400" spc="-1" strike="noStrike">
                <a:latin typeface="Calibri Light"/>
              </a:rPr>
              <a:t>Stave One</a:t>
            </a:r>
            <a:endParaRPr b="0" lang="en-GB" sz="5400" spc="-1" strike="noStrike">
              <a:latin typeface="Arial"/>
            </a:endParaRPr>
          </a:p>
        </p:txBody>
      </p:sp>
      <p:sp>
        <p:nvSpPr>
          <p:cNvPr id="397" name="TextShape 2"/>
          <p:cNvSpPr txBox="1"/>
          <p:nvPr/>
        </p:nvSpPr>
        <p:spPr>
          <a:xfrm>
            <a:off x="211320" y="330480"/>
            <a:ext cx="5764680" cy="4709520"/>
          </a:xfrm>
          <a:prstGeom prst="rect">
            <a:avLst/>
          </a:prstGeom>
          <a:noFill/>
          <a:ln>
            <a:noFill/>
          </a:ln>
        </p:spPr>
        <p:txBody>
          <a:bodyPr lIns="90000" rIns="90000" tIns="45000" bIns="45000">
            <a:noAutofit/>
          </a:bodyPr>
          <a:p>
            <a:r>
              <a:rPr b="1" lang="en-GB" sz="2800" spc="-1" strike="noStrike" u="sng">
                <a:uFillTx/>
                <a:latin typeface="Calibri Light"/>
              </a:rPr>
              <a:t>Character essay:</a:t>
            </a:r>
            <a:r>
              <a:rPr b="0" lang="en-GB" sz="2800" spc="-1" strike="noStrike">
                <a:latin typeface="Calibri Light"/>
              </a:rPr>
              <a:t> </a:t>
            </a:r>
            <a:r>
              <a:rPr b="1" lang="en-GB" sz="2800" spc="-1" strike="noStrike">
                <a:latin typeface="Calibri Light"/>
              </a:rPr>
              <a:t>How does Dickens present the character of Scrooge in the first stave of the Novella?</a:t>
            </a:r>
            <a:endParaRPr b="0" lang="en-GB" sz="2800" spc="-1" strike="noStrike">
              <a:latin typeface="Arial"/>
            </a:endParaRPr>
          </a:p>
          <a:p>
            <a:endParaRPr b="0" lang="en-GB" sz="2800" spc="-1" strike="noStrike">
              <a:latin typeface="Arial"/>
            </a:endParaRPr>
          </a:p>
          <a:p>
            <a:r>
              <a:rPr b="0" lang="en-GB" sz="2800" spc="-1" strike="noStrike">
                <a:latin typeface="Calibri Light"/>
              </a:rPr>
              <a:t>Use PEE – Point, Evidence, Explain as a frame and your table of evidence. Try to make at least 3 points.</a:t>
            </a:r>
            <a:endParaRPr b="0" lang="en-GB" sz="2800" spc="-1" strike="noStrike">
              <a:latin typeface="Arial"/>
            </a:endParaRPr>
          </a:p>
          <a:p>
            <a:r>
              <a:rPr b="0" lang="en-GB" sz="2800" spc="-1" strike="noStrike">
                <a:latin typeface="Calibri Light"/>
              </a:rPr>
              <a:t>e.g.</a:t>
            </a:r>
            <a:endParaRPr b="0" lang="en-GB" sz="2800" spc="-1" strike="noStrike">
              <a:latin typeface="Arial"/>
            </a:endParaRPr>
          </a:p>
          <a:p>
            <a:pPr marL="216000" indent="-216000">
              <a:buClr>
                <a:srgbClr val="000000"/>
              </a:buClr>
              <a:buSzPct val="45000"/>
              <a:buFont typeface="Symbol" charset="2"/>
              <a:buChar char=""/>
            </a:pPr>
            <a:r>
              <a:rPr b="0" lang="en-GB" sz="2800" spc="-1" strike="noStrike">
                <a:latin typeface="Calibri Light"/>
              </a:rPr>
              <a:t>Make your point – ‘Dickens presents Scrooge ….’</a:t>
            </a:r>
            <a:endParaRPr b="0" lang="en-GB" sz="2800" spc="-1" strike="noStrike">
              <a:latin typeface="Arial"/>
            </a:endParaRPr>
          </a:p>
          <a:p>
            <a:pPr marL="216000" indent="-216000">
              <a:buClr>
                <a:srgbClr val="000000"/>
              </a:buClr>
              <a:buSzPct val="45000"/>
              <a:buFont typeface="Symbol" charset="2"/>
              <a:buChar char=""/>
            </a:pPr>
            <a:r>
              <a:rPr b="0" lang="en-GB" sz="2800" spc="-1" strike="noStrike">
                <a:latin typeface="Calibri Light"/>
              </a:rPr>
              <a:t>Add your evidence – ‘Dickens uses the simile as.…’</a:t>
            </a:r>
            <a:endParaRPr b="0" lang="en-GB" sz="2800" spc="-1" strike="noStrike">
              <a:latin typeface="Arial"/>
            </a:endParaRPr>
          </a:p>
          <a:p>
            <a:pPr marL="216000" indent="-216000">
              <a:buClr>
                <a:srgbClr val="000000"/>
              </a:buClr>
              <a:buSzPct val="45000"/>
              <a:buFont typeface="Symbol" charset="2"/>
              <a:buChar char=""/>
            </a:pPr>
            <a:r>
              <a:rPr b="0" lang="en-GB" sz="2800" spc="-1" strike="noStrike">
                <a:latin typeface="Calibri Light"/>
              </a:rPr>
              <a:t>Explain – ‘this suggests that...’</a:t>
            </a:r>
            <a:endParaRPr b="0" lang="en-GB" sz="2800" spc="-1" strike="noStrike">
              <a:latin typeface="Arial"/>
            </a:endParaRPr>
          </a:p>
        </p:txBody>
      </p:sp>
      <p:pic>
        <p:nvPicPr>
          <p:cNvPr id="398" name="" descr=""/>
          <p:cNvPicPr/>
          <p:nvPr/>
        </p:nvPicPr>
        <p:blipFill>
          <a:blip r:embed="rId2"/>
          <a:stretch/>
        </p:blipFill>
        <p:spPr>
          <a:xfrm>
            <a:off x="5980680" y="1512000"/>
            <a:ext cx="3955320" cy="3507480"/>
          </a:xfrm>
          <a:prstGeom prst="rect">
            <a:avLst/>
          </a:prstGeom>
          <a:ln>
            <a:noFill/>
          </a:ln>
        </p:spPr>
      </p:pic>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99" name="TextShape 1"/>
          <p:cNvSpPr txBox="1"/>
          <p:nvPr/>
        </p:nvSpPr>
        <p:spPr>
          <a:xfrm>
            <a:off x="103320" y="43200"/>
            <a:ext cx="9832680" cy="5626800"/>
          </a:xfrm>
          <a:prstGeom prst="rect">
            <a:avLst/>
          </a:prstGeom>
          <a:noFill/>
          <a:ln>
            <a:noFill/>
          </a:ln>
        </p:spPr>
        <p:txBody>
          <a:bodyPr lIns="90000" rIns="90000" tIns="45000" bIns="45000">
            <a:noAutofit/>
          </a:bodyPr>
          <a:p>
            <a:r>
              <a:rPr b="1" lang="en-GB" sz="2800" spc="-1" strike="noStrike" u="sng">
                <a:uFillTx/>
                <a:latin typeface="Calibri Light"/>
              </a:rPr>
              <a:t>Character essay:</a:t>
            </a:r>
            <a:r>
              <a:rPr b="0" lang="en-GB" sz="2800" spc="-1" strike="noStrike">
                <a:latin typeface="Calibri Light"/>
              </a:rPr>
              <a:t>  </a:t>
            </a:r>
            <a:r>
              <a:rPr b="1" lang="en-GB" sz="2800" spc="-1" strike="noStrike">
                <a:latin typeface="Calibri Light"/>
              </a:rPr>
              <a:t>How does Dickens present the character of Scrooge in the first stave of the Novella?</a:t>
            </a:r>
            <a:endParaRPr b="0" lang="en-GB" sz="2800" spc="-1" strike="noStrike">
              <a:latin typeface="Arial"/>
            </a:endParaRPr>
          </a:p>
          <a:p>
            <a:endParaRPr b="0" lang="en-GB" sz="2800" spc="-1" strike="noStrike">
              <a:latin typeface="Arial"/>
            </a:endParaRPr>
          </a:p>
          <a:p>
            <a:r>
              <a:rPr b="1" lang="en-GB" sz="2400" spc="-1" strike="noStrike">
                <a:latin typeface="Calibri Light"/>
                <a:ea typeface="Microsoft YaHei"/>
              </a:rPr>
              <a:t>Point </a:t>
            </a:r>
            <a:r>
              <a:rPr b="0" lang="en-GB" sz="2400" spc="-1" strike="noStrike">
                <a:latin typeface="Calibri Light"/>
                <a:ea typeface="Microsoft YaHei"/>
              </a:rPr>
              <a:t>- A number of different metaphors are used to describe Scrooge’s character. For example…</a:t>
            </a:r>
            <a:endParaRPr b="0" lang="en-GB" sz="2400" spc="-1" strike="noStrike">
              <a:latin typeface="Arial"/>
            </a:endParaRPr>
          </a:p>
          <a:p>
            <a:r>
              <a:rPr b="0" lang="en-GB" sz="2400" spc="-1" strike="noStrike">
                <a:latin typeface="Calibri Light"/>
                <a:ea typeface="Microsoft YaHei"/>
              </a:rPr>
              <a:t>Add your quote as </a:t>
            </a:r>
            <a:r>
              <a:rPr b="1" lang="en-GB" sz="2400" spc="-1" strike="noStrike">
                <a:latin typeface="Calibri Light"/>
                <a:ea typeface="Microsoft YaHei"/>
              </a:rPr>
              <a:t>evidence</a:t>
            </a:r>
            <a:r>
              <a:rPr b="0" lang="en-GB" sz="2400" spc="-1" strike="noStrike">
                <a:latin typeface="Calibri Light"/>
                <a:ea typeface="Microsoft YaHei"/>
              </a:rPr>
              <a:t> and then your </a:t>
            </a:r>
            <a:r>
              <a:rPr b="1" lang="en-GB" sz="2400" spc="-1" strike="noStrike">
                <a:latin typeface="Calibri Light"/>
                <a:ea typeface="Microsoft YaHei"/>
              </a:rPr>
              <a:t>explanation</a:t>
            </a:r>
            <a:r>
              <a:rPr b="0" lang="en-GB" sz="2400" spc="-1" strike="noStrike">
                <a:latin typeface="Calibri Light"/>
                <a:ea typeface="Microsoft YaHei"/>
              </a:rPr>
              <a:t>.</a:t>
            </a:r>
            <a:endParaRPr b="0" lang="en-GB" sz="2400" spc="-1" strike="noStrike">
              <a:latin typeface="Arial"/>
            </a:endParaRPr>
          </a:p>
          <a:p>
            <a:endParaRPr b="0" lang="en-GB" sz="2400" spc="-1" strike="noStrike">
              <a:latin typeface="Arial"/>
            </a:endParaRPr>
          </a:p>
          <a:p>
            <a:r>
              <a:rPr b="1" lang="en-GB" sz="2400" spc="-1" strike="noStrike">
                <a:latin typeface="Calibri Light"/>
                <a:ea typeface="Microsoft YaHei"/>
              </a:rPr>
              <a:t>Point</a:t>
            </a:r>
            <a:r>
              <a:rPr b="0" lang="en-GB" sz="2400" spc="-1" strike="noStrike">
                <a:latin typeface="Calibri Light"/>
                <a:ea typeface="Microsoft YaHei"/>
              </a:rPr>
              <a:t> - Dickens also uses a variety of similes to describe Scrooge. . + </a:t>
            </a:r>
            <a:r>
              <a:rPr b="1" lang="en-GB" sz="2400" spc="-1" strike="noStrike">
                <a:latin typeface="Calibri Light"/>
                <a:ea typeface="Microsoft YaHei"/>
              </a:rPr>
              <a:t>Evidence and Explanation </a:t>
            </a:r>
            <a:endParaRPr b="0" lang="en-GB" sz="2400" spc="-1" strike="noStrike">
              <a:latin typeface="Arial"/>
            </a:endParaRPr>
          </a:p>
          <a:p>
            <a:endParaRPr b="0" lang="en-GB" sz="2400" spc="-1" strike="noStrike">
              <a:latin typeface="Arial"/>
            </a:endParaRPr>
          </a:p>
          <a:p>
            <a:r>
              <a:rPr b="1" lang="en-GB" sz="2400" spc="-1" strike="noStrike">
                <a:latin typeface="Calibri Light"/>
                <a:ea typeface="Microsoft YaHei"/>
              </a:rPr>
              <a:t>Point </a:t>
            </a:r>
            <a:r>
              <a:rPr b="0" lang="en-GB" sz="2400" spc="-1" strike="noStrike">
                <a:latin typeface="Calibri Light"/>
                <a:ea typeface="Microsoft YaHei"/>
              </a:rPr>
              <a:t>- Dickens takes time comparing Scrooge to the weather and in particular to the cold. He uses a number of linked images of cold to illustrate an aspect of Scrooge’s character . . .+ </a:t>
            </a:r>
            <a:r>
              <a:rPr b="1" lang="en-GB" sz="2400" spc="-1" strike="noStrike">
                <a:latin typeface="Calibri Light"/>
                <a:ea typeface="Microsoft YaHei"/>
              </a:rPr>
              <a:t>Evidence and explanation</a:t>
            </a:r>
            <a:r>
              <a:rPr b="0" lang="en-GB" sz="2400" spc="-1" strike="noStrike">
                <a:latin typeface="Calibri Light"/>
                <a:ea typeface="Microsoft YaHei"/>
              </a:rPr>
              <a:t>.</a:t>
            </a:r>
            <a:endParaRPr b="0" lang="en-GB" sz="2400" spc="-1" strike="noStrike">
              <a:latin typeface="Arial"/>
            </a:endParaRPr>
          </a:p>
          <a:p>
            <a:endParaRPr b="0" lang="en-GB" sz="2400" spc="-1" strike="noStrike">
              <a:latin typeface="Arial"/>
            </a:endParaRPr>
          </a:p>
          <a:p>
            <a:r>
              <a:rPr b="1" lang="en-GB" sz="2400" spc="-1" strike="noStrike">
                <a:latin typeface="Calibri Light"/>
                <a:ea typeface="Microsoft YaHei"/>
              </a:rPr>
              <a:t>Conclusion</a:t>
            </a:r>
            <a:r>
              <a:rPr b="0" lang="en-GB" sz="2400" spc="-1" strike="noStrike">
                <a:latin typeface="Calibri Light"/>
                <a:ea typeface="Microsoft YaHei"/>
              </a:rPr>
              <a:t> - In conclusion, Dickens’ presentation of Scrooge is/includes/consists of . . .</a:t>
            </a:r>
            <a:endParaRPr b="0" lang="en-GB" sz="2400" spc="-1" strike="noStrike">
              <a:latin typeface="Arial"/>
            </a:endParaRPr>
          </a:p>
          <a:p>
            <a:endParaRPr b="0" lang="en-GB" sz="2400" spc="-1" strike="noStrike">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00" name="TextShape 1"/>
          <p:cNvSpPr txBox="1"/>
          <p:nvPr/>
        </p:nvSpPr>
        <p:spPr>
          <a:xfrm>
            <a:off x="504000" y="225360"/>
            <a:ext cx="4392000" cy="638640"/>
          </a:xfrm>
          <a:prstGeom prst="rect">
            <a:avLst/>
          </a:prstGeom>
          <a:noFill/>
          <a:ln>
            <a:noFill/>
          </a:ln>
        </p:spPr>
        <p:txBody>
          <a:bodyPr lIns="0" rIns="0" tIns="0" bIns="0" anchor="ctr">
            <a:noAutofit/>
          </a:bodyPr>
          <a:p>
            <a:pPr algn="ctr"/>
            <a:r>
              <a:rPr b="0" lang="en-GB" sz="3200" spc="-1" strike="noStrike" u="sng">
                <a:uFillTx/>
                <a:latin typeface="Arial"/>
              </a:rPr>
              <a:t>Mood and Atmosphere</a:t>
            </a:r>
            <a:endParaRPr b="0" lang="en-GB" sz="3200" spc="-1" strike="noStrike">
              <a:latin typeface="Arial"/>
            </a:endParaRPr>
          </a:p>
        </p:txBody>
      </p:sp>
      <p:sp>
        <p:nvSpPr>
          <p:cNvPr id="401" name="TextShape 2"/>
          <p:cNvSpPr txBox="1"/>
          <p:nvPr/>
        </p:nvSpPr>
        <p:spPr>
          <a:xfrm>
            <a:off x="4968000" y="216000"/>
            <a:ext cx="4968000" cy="5328000"/>
          </a:xfrm>
          <a:prstGeom prst="rect">
            <a:avLst/>
          </a:prstGeom>
          <a:solidFill>
            <a:srgbClr val="ffffff"/>
          </a:solidFill>
          <a:ln w="28440">
            <a:solidFill>
              <a:srgbClr val="2a6099"/>
            </a:solidFill>
            <a:round/>
          </a:ln>
        </p:spPr>
        <p:txBody>
          <a:bodyPr>
            <a:normAutofit fontScale="90000"/>
          </a:bodyPr>
          <a:p>
            <a:pPr algn="just">
              <a:lnSpc>
                <a:spcPct val="100000"/>
              </a:lnSpc>
              <a:spcBef>
                <a:spcPts val="561"/>
              </a:spcBef>
              <a:tabLst>
                <a:tab algn="l" pos="0"/>
              </a:tabLst>
            </a:pPr>
            <a:r>
              <a:rPr b="0" lang="en-GB" sz="2200" spc="-1" strike="noStrike">
                <a:solidFill>
                  <a:srgbClr val="000000"/>
                </a:solidFill>
                <a:latin typeface="Calibri Light"/>
              </a:rPr>
              <a:t>Meanwhile the fog and darkness thickened so, that people ran about with flaring links, proffering their services to go before horses in carriages, and conduct them on their way. The ancient tower of a church, whose gruff old bell was always peeping slyly down at Scrooge out of a Gothic window in the wall, became invisible, and struck the hours and quarters in the clouds, with tremulous vibrations afterwards as if its teeth were chattering in its frozen head up there. The cold became intense. In the main street at the corner of the court, some labourers were repairing the gas-pipes, and had lighted a great fire in a brazier, round which a party of ragged men and boys were gathered: warming their hands and winking their eyes before the blaze in rapture.</a:t>
            </a:r>
            <a:r>
              <a:rPr b="0" lang="en-GB" sz="2000" spc="-1" strike="noStrike">
                <a:solidFill>
                  <a:srgbClr val="000000"/>
                </a:solidFill>
                <a:latin typeface="Calibri Light"/>
              </a:rPr>
              <a:t> </a:t>
            </a:r>
            <a:endParaRPr b="0" lang="en-GB" sz="2000" spc="-1" strike="noStrike">
              <a:latin typeface="Arial"/>
            </a:endParaRPr>
          </a:p>
        </p:txBody>
      </p:sp>
      <p:sp>
        <p:nvSpPr>
          <p:cNvPr id="402" name="TextShape 3"/>
          <p:cNvSpPr txBox="1"/>
          <p:nvPr/>
        </p:nvSpPr>
        <p:spPr>
          <a:xfrm>
            <a:off x="72000" y="1008000"/>
            <a:ext cx="4705560" cy="4464000"/>
          </a:xfrm>
          <a:prstGeom prst="rect">
            <a:avLst/>
          </a:prstGeom>
          <a:noFill/>
          <a:ln>
            <a:noFill/>
          </a:ln>
        </p:spPr>
        <p:txBody>
          <a:bodyPr lIns="90000" rIns="90000" tIns="45000" bIns="45000">
            <a:noAutofit/>
          </a:bodyPr>
          <a:p>
            <a:r>
              <a:rPr b="1" lang="en-GB" sz="2400" spc="-1" strike="noStrike">
                <a:solidFill>
                  <a:srgbClr val="000000"/>
                </a:solidFill>
                <a:latin typeface="Calibri Light"/>
              </a:rPr>
              <a:t>How does Dickens create mood and atmosphere in this extract?</a:t>
            </a:r>
            <a:endParaRPr b="0" lang="en-GB" sz="2400" spc="-1" strike="noStrike">
              <a:latin typeface="Arial"/>
            </a:endParaRPr>
          </a:p>
          <a:p>
            <a:endParaRPr b="0" lang="en-GB" sz="2400" spc="-1" strike="noStrike">
              <a:latin typeface="Arial"/>
            </a:endParaRPr>
          </a:p>
          <a:p>
            <a:pPr marL="216000" indent="-216000">
              <a:lnSpc>
                <a:spcPct val="100000"/>
              </a:lnSpc>
              <a:spcBef>
                <a:spcPts val="400"/>
              </a:spcBef>
              <a:buClr>
                <a:srgbClr val="000000"/>
              </a:buClr>
              <a:buSzPct val="45000"/>
              <a:buFont typeface="Wingdings" charset="2"/>
              <a:buChar char=""/>
              <a:tabLst>
                <a:tab algn="l" pos="0"/>
              </a:tabLst>
            </a:pPr>
            <a:r>
              <a:rPr b="0" lang="en-GB" sz="2400" spc="-1" strike="noStrike">
                <a:solidFill>
                  <a:srgbClr val="000000"/>
                </a:solidFill>
                <a:latin typeface="Calibri Light"/>
              </a:rPr>
              <a:t>Print off the extract on the next slide</a:t>
            </a:r>
            <a:endParaRPr b="0" lang="en-GB" sz="2400" spc="-1" strike="noStrike">
              <a:latin typeface="Arial"/>
            </a:endParaRPr>
          </a:p>
          <a:p>
            <a:pPr marL="216000" indent="-216000">
              <a:lnSpc>
                <a:spcPct val="100000"/>
              </a:lnSpc>
              <a:spcBef>
                <a:spcPts val="400"/>
              </a:spcBef>
              <a:buClr>
                <a:srgbClr val="000000"/>
              </a:buClr>
              <a:buSzPct val="45000"/>
              <a:buFont typeface="Wingdings" charset="2"/>
              <a:buChar char=""/>
              <a:tabLst>
                <a:tab algn="l" pos="0"/>
              </a:tabLst>
            </a:pPr>
            <a:r>
              <a:rPr b="0" lang="en-GB" sz="2400" spc="-1" strike="noStrike">
                <a:solidFill>
                  <a:srgbClr val="000000"/>
                </a:solidFill>
                <a:latin typeface="Calibri Light"/>
              </a:rPr>
              <a:t>Look for 5-6 ideas</a:t>
            </a:r>
            <a:endParaRPr b="0" lang="en-GB" sz="2400" spc="-1" strike="noStrike">
              <a:latin typeface="Arial"/>
            </a:endParaRPr>
          </a:p>
          <a:p>
            <a:pPr marL="216000" indent="-216000">
              <a:lnSpc>
                <a:spcPct val="100000"/>
              </a:lnSpc>
              <a:spcBef>
                <a:spcPts val="400"/>
              </a:spcBef>
              <a:buClr>
                <a:srgbClr val="000000"/>
              </a:buClr>
              <a:buSzPct val="45000"/>
              <a:buFont typeface="Wingdings" charset="2"/>
              <a:buChar char=""/>
              <a:tabLst>
                <a:tab algn="l" pos="0"/>
              </a:tabLst>
            </a:pPr>
            <a:r>
              <a:rPr b="0" lang="en-GB" sz="2400" spc="-1" strike="noStrike">
                <a:solidFill>
                  <a:srgbClr val="000000"/>
                </a:solidFill>
                <a:latin typeface="Calibri Light"/>
              </a:rPr>
              <a:t>Keep highlighted evidence short</a:t>
            </a:r>
            <a:endParaRPr b="0" lang="en-GB" sz="2400" spc="-1" strike="noStrike">
              <a:latin typeface="Arial"/>
            </a:endParaRPr>
          </a:p>
          <a:p>
            <a:pPr marL="216000" indent="-216000">
              <a:lnSpc>
                <a:spcPct val="100000"/>
              </a:lnSpc>
              <a:spcBef>
                <a:spcPts val="400"/>
              </a:spcBef>
              <a:buClr>
                <a:srgbClr val="000000"/>
              </a:buClr>
              <a:buSzPct val="45000"/>
              <a:buFont typeface="Wingdings" charset="2"/>
              <a:buChar char=""/>
              <a:tabLst>
                <a:tab algn="l" pos="0"/>
              </a:tabLst>
            </a:pPr>
            <a:r>
              <a:rPr b="0" lang="en-GB" sz="2400" spc="-1" strike="noStrike">
                <a:solidFill>
                  <a:srgbClr val="000000"/>
                </a:solidFill>
                <a:latin typeface="Calibri Light"/>
              </a:rPr>
              <a:t>Analyse language closely (always look for layers of meaning)</a:t>
            </a:r>
            <a:endParaRPr b="0" lang="en-GB" sz="2400" spc="-1" strike="noStrike">
              <a:latin typeface="Arial"/>
            </a:endParaRPr>
          </a:p>
          <a:p>
            <a:pPr marL="216000" indent="-216000">
              <a:lnSpc>
                <a:spcPct val="100000"/>
              </a:lnSpc>
              <a:spcBef>
                <a:spcPts val="400"/>
              </a:spcBef>
              <a:buClr>
                <a:srgbClr val="000000"/>
              </a:buClr>
              <a:buSzPct val="45000"/>
              <a:buFont typeface="Wingdings" charset="2"/>
              <a:buChar char=""/>
              <a:tabLst>
                <a:tab algn="l" pos="0"/>
              </a:tabLst>
            </a:pPr>
            <a:r>
              <a:rPr b="0" lang="en-GB" sz="2400" spc="-1" strike="noStrike">
                <a:solidFill>
                  <a:srgbClr val="000000"/>
                </a:solidFill>
                <a:latin typeface="Calibri Light"/>
              </a:rPr>
              <a:t>Ask yourself: how does this add to/change the atmosphere?</a:t>
            </a:r>
            <a:endParaRPr b="0" lang="en-GB" sz="2400" spc="-1" strike="noStrike">
              <a:latin typeface="Arial"/>
            </a:endParaRPr>
          </a:p>
          <a:p>
            <a:pPr marL="216000" indent="-216000">
              <a:lnSpc>
                <a:spcPct val="100000"/>
              </a:lnSpc>
              <a:spcBef>
                <a:spcPts val="400"/>
              </a:spcBef>
              <a:buClr>
                <a:srgbClr val="000000"/>
              </a:buClr>
              <a:buSzPct val="45000"/>
              <a:buFont typeface="Wingdings" charset="2"/>
              <a:buChar char=""/>
              <a:tabLst>
                <a:tab algn="l" pos="0"/>
              </a:tabLst>
            </a:pPr>
            <a:r>
              <a:rPr b="0" lang="en-GB" sz="2400" spc="-1" strike="noStrike">
                <a:solidFill>
                  <a:srgbClr val="000000"/>
                </a:solidFill>
                <a:latin typeface="Calibri Light"/>
              </a:rPr>
              <a:t>Track through and find points across the entire extract</a:t>
            </a:r>
            <a:endParaRPr b="0" lang="en-GB" sz="2400" spc="-1" strike="noStrike">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3" name="TextShape 1"/>
          <p:cNvSpPr txBox="1"/>
          <p:nvPr/>
        </p:nvSpPr>
        <p:spPr>
          <a:xfrm>
            <a:off x="360360" y="288000"/>
            <a:ext cx="9071640" cy="1512000"/>
          </a:xfrm>
          <a:prstGeom prst="rect">
            <a:avLst/>
          </a:prstGeom>
          <a:noFill/>
          <a:ln>
            <a:noFill/>
          </a:ln>
        </p:spPr>
        <p:txBody>
          <a:bodyPr lIns="0" rIns="0" tIns="0" bIns="0">
            <a:normAutofit fontScale="31000"/>
          </a:bodyPr>
          <a:p>
            <a:r>
              <a:rPr b="0" lang="en-GB" sz="3200" spc="-1" strike="noStrike">
                <a:latin typeface="Calibri Light"/>
              </a:rPr>
              <a:t>Print out this section. As you read it highlight short sections or key words that help to create mood and atmosphere. E.g ‘peeping slyly’ makes it feel like something scary is about to happen. Remember the author could choose any number of different words to describe the scene but chose these words specifically to paint a certain picture and create a certain atmosphere. </a:t>
            </a:r>
            <a:endParaRPr b="0" lang="en-GB" sz="3200" spc="-1" strike="noStrike">
              <a:latin typeface="Arial"/>
            </a:endParaRPr>
          </a:p>
        </p:txBody>
      </p:sp>
      <p:sp>
        <p:nvSpPr>
          <p:cNvPr id="404" name="TextShape 2"/>
          <p:cNvSpPr txBox="1"/>
          <p:nvPr/>
        </p:nvSpPr>
        <p:spPr>
          <a:xfrm>
            <a:off x="432000" y="1872000"/>
            <a:ext cx="9144000" cy="3456000"/>
          </a:xfrm>
          <a:prstGeom prst="rect">
            <a:avLst/>
          </a:prstGeom>
          <a:noFill/>
          <a:ln>
            <a:solidFill>
              <a:srgbClr val="3465a4"/>
            </a:solidFill>
          </a:ln>
        </p:spPr>
        <p:txBody>
          <a:bodyPr lIns="108000" rIns="108000" tIns="72000" bIns="72000" anchor="ctr">
            <a:normAutofit fontScale="97000"/>
          </a:bodyPr>
          <a:p>
            <a:r>
              <a:rPr b="0" lang="en-GB" sz="2400" spc="-1" strike="noStrike">
                <a:latin typeface="Calibri Light"/>
              </a:rPr>
              <a:t>Meanwhile the fog and darkness thickened so, that people ran about with flaring links, proffering their services to go before horses in carriages, and conduct them on their way. The ancient tower of a church, whose gruff old bell was always peeping slyly down at Scrooge out of a Gothic window in the wall, became invisible, and struck the hours and quarters in the clouds, with tremulous vibrations afterwards as if its teeth were chattering in its frozen head up there. The cold became intense. In the main street at the corner of the court, some labourers were repairing the gas-pipes, and had lighted a great fire in a brazier, round which a party of ragged men and boys were gathered: warming their hands and winking their eyes before the blaze in rapture.</a:t>
            </a:r>
            <a:endParaRPr b="0" lang="en-GB" sz="2400" spc="-1" strike="noStrike">
              <a:latin typeface="Arial"/>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05" name="TextShape 1"/>
          <p:cNvSpPr txBox="1"/>
          <p:nvPr/>
        </p:nvSpPr>
        <p:spPr>
          <a:xfrm>
            <a:off x="504000" y="225360"/>
            <a:ext cx="4392000" cy="638640"/>
          </a:xfrm>
          <a:prstGeom prst="rect">
            <a:avLst/>
          </a:prstGeom>
          <a:noFill/>
          <a:ln>
            <a:noFill/>
          </a:ln>
        </p:spPr>
        <p:txBody>
          <a:bodyPr lIns="0" rIns="0" tIns="0" bIns="0" anchor="ctr">
            <a:noAutofit/>
          </a:bodyPr>
          <a:p>
            <a:pPr algn="ctr"/>
            <a:r>
              <a:rPr b="0" lang="en-GB" sz="3200" spc="-1" strike="noStrike" u="sng">
                <a:uFillTx/>
                <a:latin typeface="Arial"/>
              </a:rPr>
              <a:t>Mood and Atmosphere</a:t>
            </a:r>
            <a:endParaRPr b="0" lang="en-GB" sz="3200" spc="-1" strike="noStrike">
              <a:latin typeface="Arial"/>
            </a:endParaRPr>
          </a:p>
        </p:txBody>
      </p:sp>
      <p:sp>
        <p:nvSpPr>
          <p:cNvPr id="406" name="TextShape 2"/>
          <p:cNvSpPr txBox="1"/>
          <p:nvPr/>
        </p:nvSpPr>
        <p:spPr>
          <a:xfrm>
            <a:off x="72000" y="1008000"/>
            <a:ext cx="4705560" cy="4464000"/>
          </a:xfrm>
          <a:prstGeom prst="rect">
            <a:avLst/>
          </a:prstGeom>
          <a:noFill/>
          <a:ln>
            <a:noFill/>
          </a:ln>
        </p:spPr>
        <p:txBody>
          <a:bodyPr lIns="90000" rIns="90000" tIns="45000" bIns="45000">
            <a:noAutofit/>
          </a:bodyPr>
          <a:p>
            <a:r>
              <a:rPr b="1" lang="en-GB" sz="2400" spc="-1" strike="noStrike">
                <a:solidFill>
                  <a:srgbClr val="000000"/>
                </a:solidFill>
                <a:latin typeface="Calibri Light"/>
              </a:rPr>
              <a:t>How does Dickens create mood and atmosphere in this extract?</a:t>
            </a:r>
            <a:endParaRPr b="0" lang="en-GB" sz="2400" spc="-1" strike="noStrike">
              <a:latin typeface="Arial"/>
            </a:endParaRPr>
          </a:p>
          <a:p>
            <a:endParaRPr b="0" lang="en-GB" sz="2400" spc="-1" strike="noStrike">
              <a:latin typeface="Arial"/>
            </a:endParaRPr>
          </a:p>
          <a:p>
            <a:r>
              <a:rPr b="0" lang="en-GB" sz="2400" spc="-1" strike="noStrike">
                <a:solidFill>
                  <a:srgbClr val="000000"/>
                </a:solidFill>
                <a:latin typeface="Calibri Light"/>
              </a:rPr>
              <a:t>Can you find: </a:t>
            </a:r>
            <a:endParaRPr b="0" lang="en-GB" sz="2400" spc="-1" strike="noStrike">
              <a:latin typeface="Arial"/>
            </a:endParaRPr>
          </a:p>
          <a:p>
            <a:pPr marL="216000" indent="-216000">
              <a:buClr>
                <a:srgbClr val="000000"/>
              </a:buClr>
              <a:buSzPct val="45000"/>
              <a:buFont typeface="Symbol" charset="2"/>
              <a:buChar char=""/>
            </a:pPr>
            <a:r>
              <a:rPr b="0" lang="en-GB" sz="2400" spc="-1" strike="noStrike">
                <a:solidFill>
                  <a:srgbClr val="000000"/>
                </a:solidFill>
                <a:latin typeface="Calibri Light"/>
              </a:rPr>
              <a:t>Pathetic fallacy / personification</a:t>
            </a:r>
            <a:endParaRPr b="0" lang="en-GB" sz="2400" spc="-1" strike="noStrike">
              <a:latin typeface="Arial"/>
            </a:endParaRPr>
          </a:p>
          <a:p>
            <a:pPr marL="216000" indent="-216000">
              <a:buClr>
                <a:srgbClr val="000000"/>
              </a:buClr>
              <a:buSzPct val="45000"/>
              <a:buFont typeface="Symbol" charset="2"/>
              <a:buChar char=""/>
            </a:pPr>
            <a:r>
              <a:rPr b="0" lang="en-GB" sz="2400" spc="-1" strike="noStrike">
                <a:solidFill>
                  <a:srgbClr val="000000"/>
                </a:solidFill>
                <a:latin typeface="Calibri Light"/>
              </a:rPr>
              <a:t>Symbolism – fire</a:t>
            </a:r>
            <a:endParaRPr b="0" lang="en-GB" sz="2400" spc="-1" strike="noStrike">
              <a:latin typeface="Arial"/>
            </a:endParaRPr>
          </a:p>
          <a:p>
            <a:pPr marL="216000" indent="-216000">
              <a:buClr>
                <a:srgbClr val="000000"/>
              </a:buClr>
              <a:buSzPct val="45000"/>
              <a:buFont typeface="Symbol" charset="2"/>
              <a:buChar char=""/>
            </a:pPr>
            <a:r>
              <a:rPr b="0" lang="en-GB" sz="2400" spc="-1" strike="noStrike">
                <a:solidFill>
                  <a:srgbClr val="000000"/>
                </a:solidFill>
                <a:latin typeface="Calibri Light"/>
              </a:rPr>
              <a:t>Short sentences</a:t>
            </a:r>
            <a:endParaRPr b="0" lang="en-GB" sz="2400" spc="-1" strike="noStrike">
              <a:latin typeface="Arial"/>
            </a:endParaRPr>
          </a:p>
          <a:p>
            <a:pPr marL="216000" indent="-216000">
              <a:buClr>
                <a:srgbClr val="000000"/>
              </a:buClr>
              <a:buSzPct val="45000"/>
              <a:buFont typeface="Symbol" charset="2"/>
              <a:buChar char=""/>
            </a:pPr>
            <a:r>
              <a:rPr b="0" lang="en-GB" sz="2400" spc="-1" strike="noStrike">
                <a:solidFill>
                  <a:srgbClr val="000000"/>
                </a:solidFill>
                <a:latin typeface="Calibri Light"/>
              </a:rPr>
              <a:t>Powerful adjectives</a:t>
            </a:r>
            <a:endParaRPr b="0" lang="en-GB" sz="2400" spc="-1" strike="noStrike">
              <a:latin typeface="Arial"/>
            </a:endParaRPr>
          </a:p>
          <a:p>
            <a:pPr marL="216000" indent="-216000">
              <a:buClr>
                <a:srgbClr val="000000"/>
              </a:buClr>
              <a:buSzPct val="45000"/>
              <a:buFont typeface="Symbol" charset="2"/>
              <a:buChar char=""/>
            </a:pPr>
            <a:r>
              <a:rPr b="0" lang="en-GB" sz="2400" spc="-1" strike="noStrike">
                <a:solidFill>
                  <a:srgbClr val="000000"/>
                </a:solidFill>
                <a:latin typeface="Calibri Light"/>
              </a:rPr>
              <a:t>Connotations</a:t>
            </a:r>
            <a:endParaRPr b="0" lang="en-GB" sz="2400" spc="-1" strike="noStrike">
              <a:latin typeface="Arial"/>
            </a:endParaRPr>
          </a:p>
          <a:p>
            <a:pPr marL="216000" indent="-216000">
              <a:buClr>
                <a:srgbClr val="000000"/>
              </a:buClr>
              <a:buSzPct val="45000"/>
              <a:buFont typeface="Symbol" charset="2"/>
              <a:buChar char=""/>
            </a:pPr>
            <a:endParaRPr b="0" lang="en-GB" sz="2400" spc="-1" strike="noStrike">
              <a:latin typeface="Arial"/>
            </a:endParaRPr>
          </a:p>
          <a:p>
            <a:r>
              <a:rPr b="0" lang="en-GB" sz="2400" spc="-1" strike="noStrike">
                <a:solidFill>
                  <a:srgbClr val="000000"/>
                </a:solidFill>
                <a:latin typeface="Calibri Light"/>
              </a:rPr>
              <a:t>Try to include all the above in your answer.  Use the PEE framework again.</a:t>
            </a:r>
            <a:endParaRPr b="0" lang="en-GB" sz="2400" spc="-1" strike="noStrike">
              <a:latin typeface="Arial"/>
            </a:endParaRPr>
          </a:p>
          <a:p>
            <a:endParaRPr b="0" lang="en-GB" sz="2400" spc="-1" strike="noStrike">
              <a:latin typeface="Arial"/>
            </a:endParaRPr>
          </a:p>
        </p:txBody>
      </p:sp>
      <p:sp>
        <p:nvSpPr>
          <p:cNvPr id="407" name="CustomShape 3"/>
          <p:cNvSpPr/>
          <p:nvPr/>
        </p:nvSpPr>
        <p:spPr>
          <a:xfrm>
            <a:off x="4968000" y="240120"/>
            <a:ext cx="4968000" cy="5271840"/>
          </a:xfrm>
          <a:prstGeom prst="rect">
            <a:avLst/>
          </a:prstGeom>
          <a:solidFill>
            <a:srgbClr val="ffffff"/>
          </a:solidFill>
          <a:ln w="28440">
            <a:solidFill>
              <a:srgbClr val="3465a4"/>
            </a:solidFill>
            <a:round/>
          </a:ln>
        </p:spPr>
        <p:style>
          <a:lnRef idx="0"/>
          <a:fillRef idx="0"/>
          <a:effectRef idx="0"/>
          <a:fontRef idx="minor"/>
        </p:style>
        <p:txBody>
          <a:bodyPr lIns="90000" rIns="90000" tIns="45000" bIns="45000">
            <a:spAutoFit/>
          </a:bodyPr>
          <a:p>
            <a:pPr>
              <a:lnSpc>
                <a:spcPct val="100000"/>
              </a:lnSpc>
            </a:pPr>
            <a:r>
              <a:rPr b="1" lang="en-GB" sz="2000" spc="-1" strike="noStrike">
                <a:solidFill>
                  <a:srgbClr val="000000"/>
                </a:solidFill>
                <a:latin typeface="Calibri Light"/>
              </a:rPr>
              <a:t>Possible answers:</a:t>
            </a:r>
            <a:endParaRPr b="0" lang="en-GB" sz="2000" spc="-1" strike="noStrike">
              <a:solidFill>
                <a:srgbClr val="000000"/>
              </a:solidFill>
              <a:latin typeface="Calibri Light"/>
            </a:endParaRPr>
          </a:p>
          <a:p>
            <a:pPr>
              <a:lnSpc>
                <a:spcPct val="100000"/>
              </a:lnSpc>
            </a:pPr>
            <a:endParaRPr b="0" lang="en-GB" sz="2000" spc="-1" strike="noStrike">
              <a:solidFill>
                <a:srgbClr val="000000"/>
              </a:solidFill>
              <a:latin typeface="Calibri Light"/>
            </a:endParaRPr>
          </a:p>
          <a:p>
            <a:pPr marL="285840" indent="-285480">
              <a:lnSpc>
                <a:spcPct val="100000"/>
              </a:lnSpc>
              <a:buClr>
                <a:srgbClr val="000000"/>
              </a:buClr>
              <a:buFont typeface="Arial"/>
              <a:buChar char="•"/>
            </a:pPr>
            <a:r>
              <a:rPr b="0" lang="en-GB" sz="2000" spc="-1" strike="noStrike">
                <a:solidFill>
                  <a:srgbClr val="000000"/>
                </a:solidFill>
                <a:latin typeface="Calibri Light"/>
              </a:rPr>
              <a:t>Scrooge’s selfish attitude is linked to the weather: </a:t>
            </a:r>
            <a:r>
              <a:rPr b="1" lang="en-GB" sz="2000" spc="-1" strike="noStrike">
                <a:solidFill>
                  <a:srgbClr val="000000"/>
                </a:solidFill>
                <a:latin typeface="Calibri Light"/>
              </a:rPr>
              <a:t>“fog and darkness thickened so”</a:t>
            </a:r>
            <a:r>
              <a:rPr b="0" lang="en-GB" sz="2000" spc="-1" strike="noStrike">
                <a:solidFill>
                  <a:srgbClr val="000000"/>
                </a:solidFill>
                <a:latin typeface="Calibri Light"/>
              </a:rPr>
              <a:t> (pathetic fallacy)</a:t>
            </a:r>
            <a:endParaRPr b="0" lang="en-GB" sz="2000" spc="-1" strike="noStrike">
              <a:solidFill>
                <a:srgbClr val="000000"/>
              </a:solidFill>
              <a:latin typeface="Calibri Light"/>
            </a:endParaRPr>
          </a:p>
          <a:p>
            <a:pPr>
              <a:lnSpc>
                <a:spcPct val="100000"/>
              </a:lnSpc>
            </a:pPr>
            <a:endParaRPr b="0" lang="en-GB" sz="2000" spc="-1" strike="noStrike">
              <a:solidFill>
                <a:srgbClr val="000000"/>
              </a:solidFill>
              <a:latin typeface="Calibri Light"/>
            </a:endParaRPr>
          </a:p>
          <a:p>
            <a:pPr marL="285840" indent="-285480">
              <a:lnSpc>
                <a:spcPct val="100000"/>
              </a:lnSpc>
              <a:buClr>
                <a:srgbClr val="000000"/>
              </a:buClr>
              <a:buFont typeface="Arial"/>
              <a:buChar char="•"/>
            </a:pPr>
            <a:r>
              <a:rPr b="0" lang="en-GB" sz="2000" spc="-1" strike="noStrike">
                <a:solidFill>
                  <a:srgbClr val="000000"/>
                </a:solidFill>
                <a:latin typeface="Calibri Light"/>
              </a:rPr>
              <a:t>The poor desperately hold on to their Christmas spirit: </a:t>
            </a:r>
            <a:r>
              <a:rPr b="1" lang="en-GB" sz="2000" spc="-1" strike="noStrike">
                <a:solidFill>
                  <a:srgbClr val="000000"/>
                </a:solidFill>
                <a:latin typeface="Calibri Light"/>
              </a:rPr>
              <a:t>“ran about with flaring links” </a:t>
            </a:r>
            <a:r>
              <a:rPr b="0" lang="en-GB" sz="2000" spc="-1" strike="noStrike">
                <a:solidFill>
                  <a:srgbClr val="000000"/>
                </a:solidFill>
                <a:latin typeface="Calibri Light"/>
              </a:rPr>
              <a:t>(symbolism)</a:t>
            </a:r>
            <a:endParaRPr b="0" lang="en-GB" sz="2000" spc="-1" strike="noStrike">
              <a:solidFill>
                <a:srgbClr val="000000"/>
              </a:solidFill>
              <a:latin typeface="Calibri Light"/>
            </a:endParaRPr>
          </a:p>
          <a:p>
            <a:pPr>
              <a:lnSpc>
                <a:spcPct val="100000"/>
              </a:lnSpc>
            </a:pPr>
            <a:endParaRPr b="0" lang="en-GB" sz="2000" spc="-1" strike="noStrike">
              <a:solidFill>
                <a:srgbClr val="000000"/>
              </a:solidFill>
              <a:latin typeface="Calibri Light"/>
            </a:endParaRPr>
          </a:p>
          <a:p>
            <a:pPr marL="285840" indent="-285480">
              <a:lnSpc>
                <a:spcPct val="100000"/>
              </a:lnSpc>
              <a:buClr>
                <a:srgbClr val="000000"/>
              </a:buClr>
              <a:buFont typeface="Arial"/>
              <a:buChar char="•"/>
            </a:pPr>
            <a:r>
              <a:rPr b="0" lang="en-GB" sz="2000" spc="-1" strike="noStrike">
                <a:solidFill>
                  <a:srgbClr val="000000"/>
                </a:solidFill>
                <a:latin typeface="Calibri Light"/>
              </a:rPr>
              <a:t>Someone is watching, disapproving of Scrooge: </a:t>
            </a:r>
            <a:r>
              <a:rPr b="1" lang="en-GB" sz="2000" spc="-1" strike="noStrike">
                <a:solidFill>
                  <a:srgbClr val="000000"/>
                </a:solidFill>
                <a:latin typeface="Calibri Light"/>
              </a:rPr>
              <a:t>“old bell was peeping slyly down at Scrooge” </a:t>
            </a:r>
            <a:r>
              <a:rPr b="0" lang="en-GB" sz="2000" spc="-1" strike="noStrike">
                <a:solidFill>
                  <a:srgbClr val="000000"/>
                </a:solidFill>
                <a:latin typeface="Calibri Light"/>
              </a:rPr>
              <a:t>(personification)</a:t>
            </a:r>
            <a:endParaRPr b="0" lang="en-GB" sz="2000" spc="-1" strike="noStrike">
              <a:solidFill>
                <a:srgbClr val="000000"/>
              </a:solidFill>
              <a:latin typeface="Calibri Light"/>
            </a:endParaRPr>
          </a:p>
          <a:p>
            <a:pPr>
              <a:lnSpc>
                <a:spcPct val="100000"/>
              </a:lnSpc>
            </a:pPr>
            <a:endParaRPr b="0" lang="en-GB" sz="2000" spc="-1" strike="noStrike">
              <a:solidFill>
                <a:srgbClr val="000000"/>
              </a:solidFill>
              <a:latin typeface="Calibri Light"/>
            </a:endParaRPr>
          </a:p>
          <a:p>
            <a:pPr marL="285840" indent="-285480">
              <a:lnSpc>
                <a:spcPct val="100000"/>
              </a:lnSpc>
              <a:buClr>
                <a:srgbClr val="000000"/>
              </a:buClr>
              <a:buFont typeface="Arial"/>
              <a:buChar char="•"/>
            </a:pPr>
            <a:r>
              <a:rPr b="0" lang="en-GB" sz="2000" spc="-1" strike="noStrike">
                <a:solidFill>
                  <a:srgbClr val="000000"/>
                </a:solidFill>
                <a:latin typeface="Calibri Light"/>
              </a:rPr>
              <a:t>The negative atmosphere grows: </a:t>
            </a:r>
            <a:r>
              <a:rPr b="1" lang="en-GB" sz="2000" spc="-1" strike="noStrike">
                <a:solidFill>
                  <a:srgbClr val="000000"/>
                </a:solidFill>
                <a:latin typeface="Calibri Light"/>
              </a:rPr>
              <a:t>“The cold became intense.”</a:t>
            </a:r>
            <a:r>
              <a:rPr b="0" lang="en-GB" sz="2000" spc="-1" strike="noStrike">
                <a:solidFill>
                  <a:srgbClr val="000000"/>
                </a:solidFill>
                <a:latin typeface="Calibri Light"/>
              </a:rPr>
              <a:t> (short sentence for effect)</a:t>
            </a:r>
            <a:endParaRPr b="0" lang="en-GB" sz="2000" spc="-1" strike="noStrike">
              <a:solidFill>
                <a:srgbClr val="000000"/>
              </a:solidFill>
              <a:latin typeface="Calibri Light"/>
            </a:endParaRPr>
          </a:p>
          <a:p>
            <a:pPr>
              <a:lnSpc>
                <a:spcPct val="100000"/>
              </a:lnSpc>
            </a:pPr>
            <a:endParaRPr b="0" lang="en-GB" sz="2000" spc="-1" strike="noStrike">
              <a:solidFill>
                <a:srgbClr val="000000"/>
              </a:solidFill>
              <a:latin typeface="Calibri Light"/>
            </a:endParaRPr>
          </a:p>
          <a:p>
            <a:pPr marL="285840" indent="-285480">
              <a:lnSpc>
                <a:spcPct val="100000"/>
              </a:lnSpc>
              <a:buClr>
                <a:srgbClr val="000000"/>
              </a:buClr>
              <a:buFont typeface="Arial"/>
              <a:buChar char="•"/>
            </a:pPr>
            <a:r>
              <a:rPr b="0" lang="en-GB" sz="2000" spc="-1" strike="noStrike">
                <a:solidFill>
                  <a:srgbClr val="000000"/>
                </a:solidFill>
                <a:latin typeface="Calibri Light"/>
              </a:rPr>
              <a:t>The poor suffer yet support each other through their difficulties: “</a:t>
            </a:r>
            <a:r>
              <a:rPr b="1" lang="en-GB" sz="2000" spc="-1" strike="noStrike">
                <a:solidFill>
                  <a:srgbClr val="000000"/>
                </a:solidFill>
                <a:latin typeface="Calibri Light"/>
              </a:rPr>
              <a:t>before the blaze in rapture.” </a:t>
            </a:r>
            <a:r>
              <a:rPr b="0" lang="en-GB" sz="2000" spc="-1" strike="noStrike">
                <a:solidFill>
                  <a:srgbClr val="000000"/>
                </a:solidFill>
                <a:latin typeface="Calibri Light"/>
              </a:rPr>
              <a:t>(religious connotations)</a:t>
            </a:r>
            <a:endParaRPr b="0" lang="en-GB" sz="2000" spc="-1" strike="noStrike">
              <a:solidFill>
                <a:srgbClr val="000000"/>
              </a:solidFill>
              <a:latin typeface="Calibri Light"/>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08" name="TextShape 1"/>
          <p:cNvSpPr txBox="1"/>
          <p:nvPr/>
        </p:nvSpPr>
        <p:spPr>
          <a:xfrm>
            <a:off x="360000" y="88920"/>
            <a:ext cx="6192000" cy="911880"/>
          </a:xfrm>
          <a:prstGeom prst="rect">
            <a:avLst/>
          </a:prstGeom>
          <a:noFill/>
          <a:ln>
            <a:noFill/>
          </a:ln>
        </p:spPr>
        <p:txBody>
          <a:bodyPr lIns="0" rIns="0" tIns="0" bIns="0" anchor="ctr">
            <a:noAutofit/>
          </a:bodyPr>
          <a:p>
            <a:pPr algn="ctr"/>
            <a:r>
              <a:rPr b="0" lang="en-GB" sz="4000" spc="-1" strike="noStrike" u="sng">
                <a:uFillTx/>
                <a:latin typeface="Calibri Light"/>
              </a:rPr>
              <a:t>A visit from Marley’s Ghost.</a:t>
            </a:r>
            <a:endParaRPr b="0" lang="en-GB" sz="4000" spc="-1" strike="noStrike">
              <a:latin typeface="Arial"/>
            </a:endParaRPr>
          </a:p>
        </p:txBody>
      </p:sp>
      <p:sp>
        <p:nvSpPr>
          <p:cNvPr id="409" name="TextShape 2"/>
          <p:cNvSpPr txBox="1"/>
          <p:nvPr/>
        </p:nvSpPr>
        <p:spPr>
          <a:xfrm>
            <a:off x="216000" y="4104000"/>
            <a:ext cx="9648000" cy="1319400"/>
          </a:xfrm>
          <a:prstGeom prst="rect">
            <a:avLst/>
          </a:prstGeom>
          <a:noFill/>
          <a:ln>
            <a:noFill/>
          </a:ln>
        </p:spPr>
        <p:txBody>
          <a:bodyPr lIns="90000" rIns="90000" tIns="45000" bIns="45000">
            <a:noAutofit/>
          </a:bodyPr>
          <a:p>
            <a:pPr marL="216000" indent="-216000">
              <a:lnSpc>
                <a:spcPct val="115000"/>
              </a:lnSpc>
              <a:spcBef>
                <a:spcPts val="697"/>
              </a:spcBef>
              <a:buClr>
                <a:srgbClr val="000000"/>
              </a:buClr>
              <a:buFont typeface="StarSymbol"/>
              <a:buAutoNum type="arabicPeriod" startAt="5"/>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2400" spc="-1" strike="noStrike">
                <a:solidFill>
                  <a:srgbClr val="000000"/>
                </a:solidFill>
                <a:latin typeface="Calibri Light"/>
              </a:rPr>
              <a:t>What prediction does Marley’s ghost make for Scrooge?</a:t>
            </a:r>
            <a:endParaRPr b="0" lang="en-GB" sz="2400" spc="-1" strike="noStrike">
              <a:latin typeface="Arial"/>
            </a:endParaRPr>
          </a:p>
          <a:p>
            <a:pPr marL="216000" indent="-216000">
              <a:lnSpc>
                <a:spcPct val="115000"/>
              </a:lnSpc>
              <a:spcBef>
                <a:spcPts val="697"/>
              </a:spcBef>
              <a:buClr>
                <a:srgbClr val="000000"/>
              </a:buClr>
              <a:buFont typeface="StarSymbol"/>
              <a:buAutoNum type="arabicPeriod" startAt="5"/>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2400" spc="-1" strike="noStrike">
                <a:solidFill>
                  <a:srgbClr val="000000"/>
                </a:solidFill>
                <a:latin typeface="Calibri Light"/>
              </a:rPr>
              <a:t>How does Scrooge react to the visit by Marley’s ghost?</a:t>
            </a:r>
            <a:endParaRPr b="0" lang="en-GB" sz="2400" spc="-1" strike="noStrike">
              <a:latin typeface="Arial"/>
            </a:endParaRPr>
          </a:p>
          <a:p>
            <a:pPr marL="216000" indent="-216000">
              <a:lnSpc>
                <a:spcPct val="115000"/>
              </a:lnSpc>
              <a:spcBef>
                <a:spcPts val="697"/>
              </a:spcBef>
              <a:buClr>
                <a:srgbClr val="000000"/>
              </a:buClr>
              <a:buFont typeface="StarSymbol"/>
              <a:buAutoNum type="arabicPeriod" startAt="5"/>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2400" spc="-1" strike="noStrike">
                <a:solidFill>
                  <a:srgbClr val="0b1124"/>
                </a:solidFill>
                <a:latin typeface="Calibri Light"/>
              </a:rPr>
              <a:t>What is Scrooge feeling at the end of Stave One?  </a:t>
            </a:r>
            <a:endParaRPr b="0" lang="en-GB" sz="2400" spc="-1" strike="noStrike">
              <a:latin typeface="Arial"/>
            </a:endParaRPr>
          </a:p>
        </p:txBody>
      </p:sp>
      <p:pic>
        <p:nvPicPr>
          <p:cNvPr id="410" name="Picture 2_15" descr="http://seacat.files.wordpress.com/2007/06/dickens-2.jpg"/>
          <p:cNvPicPr/>
          <p:nvPr/>
        </p:nvPicPr>
        <p:blipFill>
          <a:blip r:embed="rId2"/>
          <a:stretch/>
        </p:blipFill>
        <p:spPr>
          <a:xfrm>
            <a:off x="6650640" y="504000"/>
            <a:ext cx="3069360" cy="3008880"/>
          </a:xfrm>
          <a:prstGeom prst="rect">
            <a:avLst/>
          </a:prstGeom>
          <a:ln>
            <a:noFill/>
          </a:ln>
        </p:spPr>
      </p:pic>
      <p:sp>
        <p:nvSpPr>
          <p:cNvPr id="411" name="TextShape 3"/>
          <p:cNvSpPr txBox="1"/>
          <p:nvPr/>
        </p:nvSpPr>
        <p:spPr>
          <a:xfrm>
            <a:off x="144000" y="864000"/>
            <a:ext cx="6480000" cy="3249720"/>
          </a:xfrm>
          <a:prstGeom prst="rect">
            <a:avLst/>
          </a:prstGeom>
          <a:noFill/>
          <a:ln>
            <a:noFill/>
          </a:ln>
        </p:spPr>
        <p:txBody>
          <a:bodyPr lIns="90000" rIns="90000" tIns="45000" bIns="45000">
            <a:noAutofit/>
          </a:bodyPr>
          <a:p>
            <a:pPr>
              <a:lnSpc>
                <a:spcPct val="115000"/>
              </a:lnSpc>
              <a:spcBef>
                <a:spcPts val="697"/>
              </a:spcBef>
              <a:tabLst>
                <a:tab algn="l" pos="914400"/>
                <a:tab algn="l" pos="1828800"/>
                <a:tab algn="l" pos="2743200"/>
                <a:tab algn="l" pos="3657600"/>
                <a:tab algn="l" pos="4572000"/>
                <a:tab algn="l" pos="5486400"/>
                <a:tab algn="l" pos="6400800"/>
                <a:tab algn="l" pos="7315200"/>
                <a:tab algn="l" pos="8229600"/>
                <a:tab algn="l" pos="9144000"/>
                <a:tab algn="l" pos="10058400"/>
              </a:tabLst>
            </a:pPr>
            <a:r>
              <a:rPr b="1" lang="en-GB" sz="2400" spc="-1" strike="noStrike">
                <a:solidFill>
                  <a:srgbClr val="000000"/>
                </a:solidFill>
                <a:latin typeface="Calibri Light"/>
              </a:rPr>
              <a:t>Read through the last few pages of stave one, when Marley visits Scrooge and answer these questions.</a:t>
            </a:r>
            <a:endParaRPr b="0" lang="en-GB" sz="2400" spc="-1" strike="noStrike">
              <a:latin typeface="Arial"/>
            </a:endParaRPr>
          </a:p>
          <a:p>
            <a:pPr marL="216000" indent="-216000">
              <a:lnSpc>
                <a:spcPct val="115000"/>
              </a:lnSpc>
              <a:spcBef>
                <a:spcPts val="697"/>
              </a:spcBef>
              <a:buClr>
                <a:srgbClr val="000000"/>
              </a:buClr>
              <a:buFont typeface="StarSymbol"/>
              <a:buAutoNum type="arabicPeriod"/>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2400" spc="-1" strike="noStrike">
                <a:solidFill>
                  <a:srgbClr val="000000"/>
                </a:solidFill>
                <a:latin typeface="Calibri Light"/>
              </a:rPr>
              <a:t>Why does the Ghost of Marley wear chains? What do the chains represent?</a:t>
            </a:r>
            <a:endParaRPr b="0" lang="en-GB" sz="2400" spc="-1" strike="noStrike">
              <a:latin typeface="Arial"/>
            </a:endParaRPr>
          </a:p>
          <a:p>
            <a:pPr marL="216000" indent="-216000">
              <a:lnSpc>
                <a:spcPct val="115000"/>
              </a:lnSpc>
              <a:spcBef>
                <a:spcPts val="697"/>
              </a:spcBef>
              <a:buClr>
                <a:srgbClr val="000000"/>
              </a:buClr>
              <a:buFont typeface="StarSymbol"/>
              <a:buAutoNum type="arabicPeriod"/>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2400" spc="-1" strike="noStrike">
                <a:solidFill>
                  <a:srgbClr val="000000"/>
                </a:solidFill>
                <a:latin typeface="Calibri Light"/>
              </a:rPr>
              <a:t>Is Marley happy in death? Why or why not?</a:t>
            </a:r>
            <a:endParaRPr b="0" lang="en-GB" sz="2400" spc="-1" strike="noStrike">
              <a:latin typeface="Arial"/>
            </a:endParaRPr>
          </a:p>
          <a:p>
            <a:pPr marL="216000" indent="-216000">
              <a:lnSpc>
                <a:spcPct val="115000"/>
              </a:lnSpc>
              <a:spcBef>
                <a:spcPts val="697"/>
              </a:spcBef>
              <a:buClr>
                <a:srgbClr val="000000"/>
              </a:buClr>
              <a:buFont typeface="StarSymbol"/>
              <a:buAutoNum type="arabicPeriod"/>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2400" spc="-1" strike="noStrike">
                <a:solidFill>
                  <a:srgbClr val="000000"/>
                </a:solidFill>
                <a:latin typeface="Calibri Light"/>
              </a:rPr>
              <a:t>What message does he have for Scrooge?</a:t>
            </a:r>
            <a:endParaRPr b="0" lang="en-GB" sz="2400" spc="-1" strike="noStrike">
              <a:latin typeface="Arial"/>
            </a:endParaRPr>
          </a:p>
          <a:p>
            <a:pPr marL="216000" indent="-216000">
              <a:lnSpc>
                <a:spcPct val="115000"/>
              </a:lnSpc>
              <a:spcBef>
                <a:spcPts val="697"/>
              </a:spcBef>
              <a:buClr>
                <a:srgbClr val="000000"/>
              </a:buClr>
              <a:buFont typeface="StarSymbol"/>
              <a:buAutoNum type="arabicPeriod"/>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2400" spc="-1" strike="noStrike">
                <a:solidFill>
                  <a:srgbClr val="000000"/>
                </a:solidFill>
                <a:latin typeface="Calibri Light"/>
              </a:rPr>
              <a:t>What message is Dickens trying to give to society?</a:t>
            </a:r>
            <a:endParaRPr b="0" lang="en-GB" sz="2400" spc="-1" strike="noStrike">
              <a:latin typeface="Arial"/>
            </a:endParaRPr>
          </a:p>
        </p:txBody>
      </p:sp>
      <p:sp>
        <p:nvSpPr>
          <p:cNvPr id="412" name="TextShape 4"/>
          <p:cNvSpPr txBox="1"/>
          <p:nvPr/>
        </p:nvSpPr>
        <p:spPr>
          <a:xfrm>
            <a:off x="6650640" y="3512880"/>
            <a:ext cx="3141360" cy="346320"/>
          </a:xfrm>
          <a:prstGeom prst="rect">
            <a:avLst/>
          </a:prstGeom>
          <a:noFill/>
          <a:ln>
            <a:noFill/>
          </a:ln>
        </p:spPr>
        <p:txBody>
          <a:bodyPr lIns="90000" rIns="90000" tIns="45000" bIns="45000">
            <a:noAutofit/>
          </a:bodyPr>
          <a:p>
            <a:r>
              <a:rPr b="0" lang="en-GB" sz="1800" spc="-1" strike="noStrike">
                <a:latin typeface="Arial"/>
                <a:hlinkClick r:id="rId3"/>
              </a:rPr>
              <a:t>Watch the video clip here.</a:t>
            </a:r>
            <a:endParaRPr b="0" lang="en-GB" sz="1800" spc="-1" strike="noStrike">
              <a:latin typeface="Arial"/>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13" name="TextShape 1"/>
          <p:cNvSpPr txBox="1"/>
          <p:nvPr/>
        </p:nvSpPr>
        <p:spPr>
          <a:xfrm>
            <a:off x="1152360" y="817200"/>
            <a:ext cx="7847640" cy="2213640"/>
          </a:xfrm>
          <a:prstGeom prst="rect">
            <a:avLst/>
          </a:prstGeom>
          <a:noFill/>
          <a:ln>
            <a:noFill/>
          </a:ln>
        </p:spPr>
        <p:txBody>
          <a:bodyPr lIns="0" rIns="0" tIns="0" bIns="0" anchor="ctr">
            <a:noAutofit/>
          </a:bodyPr>
          <a:p>
            <a:pPr algn="ctr"/>
            <a:r>
              <a:rPr b="0" lang="en-GB" sz="4400" spc="-1" strike="noStrike">
                <a:latin typeface="Calibri Light"/>
              </a:rPr>
              <a:t>A Christmas Carol</a:t>
            </a:r>
            <a:br/>
            <a:r>
              <a:rPr b="0" lang="en-GB" sz="3200" spc="-1" strike="noStrike">
                <a:latin typeface="Calibri Light"/>
              </a:rPr>
              <a:t>by Charles Dickens</a:t>
            </a:r>
            <a:br/>
            <a:br/>
            <a:r>
              <a:rPr b="1" lang="en-GB" sz="6600" spc="-1" strike="noStrike">
                <a:latin typeface="Calibri Light"/>
              </a:rPr>
              <a:t>Stave Two</a:t>
            </a:r>
            <a:endParaRPr b="0" lang="en-GB" sz="6600" spc="-1" strike="noStrike">
              <a:latin typeface="Arial"/>
            </a:endParaRPr>
          </a:p>
        </p:txBody>
      </p:sp>
      <p:sp>
        <p:nvSpPr>
          <p:cNvPr id="414" name="TextShape 2"/>
          <p:cNvSpPr txBox="1"/>
          <p:nvPr/>
        </p:nvSpPr>
        <p:spPr>
          <a:xfrm>
            <a:off x="648000" y="3600000"/>
            <a:ext cx="9000000" cy="1310040"/>
          </a:xfrm>
          <a:prstGeom prst="rect">
            <a:avLst/>
          </a:prstGeom>
          <a:noFill/>
          <a:ln>
            <a:noFill/>
          </a:ln>
        </p:spPr>
        <p:txBody>
          <a:bodyPr lIns="90000" rIns="90000" tIns="45000" bIns="45000">
            <a:noAutofit/>
          </a:bodyPr>
          <a:p>
            <a:pPr>
              <a:lnSpc>
                <a:spcPct val="100000"/>
              </a:lnSpc>
              <a:spcBef>
                <a:spcPts val="1414"/>
              </a:spcBef>
            </a:pPr>
            <a:r>
              <a:rPr b="0" lang="en-GB" sz="2400" spc="-1" strike="noStrike">
                <a:latin typeface="Calibri Light"/>
              </a:rPr>
              <a:t>In Stave One Dickens set the scene and introduced the main Character Scrooge.  As we read through the novella and find out more about Scrooge our feelings towards him change.  Now the story can really begin...</a:t>
            </a:r>
            <a:r>
              <a:rPr b="1" lang="en-GB" sz="2400" spc="-1" strike="noStrike">
                <a:latin typeface="Calibri Light"/>
              </a:rPr>
              <a:t> </a:t>
            </a:r>
            <a:endParaRPr b="0" lang="en-GB" sz="2400" spc="-1" strike="noStrike">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15" name="TextShape 1"/>
          <p:cNvSpPr txBox="1"/>
          <p:nvPr/>
        </p:nvSpPr>
        <p:spPr>
          <a:xfrm>
            <a:off x="504000" y="288000"/>
            <a:ext cx="9071640" cy="559800"/>
          </a:xfrm>
          <a:prstGeom prst="rect">
            <a:avLst/>
          </a:prstGeom>
          <a:noFill/>
          <a:ln>
            <a:noFill/>
          </a:ln>
        </p:spPr>
        <p:txBody>
          <a:bodyPr lIns="0" rIns="0" tIns="0" bIns="0" anchor="ctr">
            <a:noAutofit/>
          </a:bodyPr>
          <a:p>
            <a:pPr algn="ctr"/>
            <a:r>
              <a:rPr b="0" lang="en-GB" sz="4400" spc="-1" strike="noStrike">
                <a:latin typeface="Calibri Light"/>
              </a:rPr>
              <a:t>A Christmas Carol: Stave two</a:t>
            </a:r>
            <a:endParaRPr b="0" lang="en-GB" sz="4400" spc="-1" strike="noStrike">
              <a:latin typeface="Arial"/>
            </a:endParaRPr>
          </a:p>
        </p:txBody>
      </p:sp>
      <p:sp>
        <p:nvSpPr>
          <p:cNvPr id="416" name="TextShape 2"/>
          <p:cNvSpPr txBox="1"/>
          <p:nvPr/>
        </p:nvSpPr>
        <p:spPr>
          <a:xfrm>
            <a:off x="216000" y="1182600"/>
            <a:ext cx="5256000" cy="4289400"/>
          </a:xfrm>
          <a:prstGeom prst="rect">
            <a:avLst/>
          </a:prstGeom>
          <a:noFill/>
          <a:ln>
            <a:noFill/>
          </a:ln>
        </p:spPr>
        <p:txBody>
          <a:bodyPr lIns="0" rIns="0" tIns="0" bIns="0">
            <a:normAutofit fontScale="69000"/>
          </a:bodyPr>
          <a:p>
            <a:pPr algn="just">
              <a:lnSpc>
                <a:spcPct val="100000"/>
              </a:lnSpc>
              <a:spcBef>
                <a:spcPts val="561"/>
              </a:spcBef>
              <a:tabLst>
                <a:tab algn="l" pos="0"/>
              </a:tabLst>
            </a:pPr>
            <a:r>
              <a:rPr b="1" lang="en-GB" sz="2800" spc="-1" strike="noStrike">
                <a:solidFill>
                  <a:srgbClr val="000000"/>
                </a:solidFill>
                <a:latin typeface="Calibri Light"/>
              </a:rPr>
              <a:t>1. </a:t>
            </a:r>
            <a:r>
              <a:rPr b="0" lang="en-GB" sz="2800" spc="-1" strike="noStrike">
                <a:solidFill>
                  <a:srgbClr val="000000"/>
                </a:solidFill>
                <a:latin typeface="Calibri Light"/>
              </a:rPr>
              <a:t>On a whole page draw a graph (X-axis: progress through the novella, Y-axis: sympathy for Scrooge from 0 to 10).</a:t>
            </a:r>
            <a:endParaRPr b="0" lang="en-GB" sz="2800" spc="-1" strike="noStrike">
              <a:latin typeface="Arial"/>
            </a:endParaRPr>
          </a:p>
          <a:p>
            <a:pPr algn="just">
              <a:lnSpc>
                <a:spcPct val="100000"/>
              </a:lnSpc>
              <a:spcBef>
                <a:spcPts val="201"/>
              </a:spcBef>
              <a:tabLst>
                <a:tab algn="l" pos="0"/>
              </a:tabLst>
            </a:pPr>
            <a:endParaRPr b="0" lang="en-GB" sz="2800" spc="-1" strike="noStrike">
              <a:latin typeface="Arial"/>
            </a:endParaRPr>
          </a:p>
          <a:p>
            <a:pPr algn="just">
              <a:lnSpc>
                <a:spcPct val="100000"/>
              </a:lnSpc>
              <a:spcBef>
                <a:spcPts val="561"/>
              </a:spcBef>
              <a:tabLst>
                <a:tab algn="l" pos="0"/>
              </a:tabLst>
            </a:pPr>
            <a:r>
              <a:rPr b="1" lang="en-GB" sz="2800" spc="-1" strike="noStrike">
                <a:solidFill>
                  <a:srgbClr val="000000"/>
                </a:solidFill>
                <a:latin typeface="Calibri Light"/>
              </a:rPr>
              <a:t>2. </a:t>
            </a:r>
            <a:r>
              <a:rPr b="0" lang="en-GB" sz="2800" spc="-1" strike="noStrike">
                <a:solidFill>
                  <a:srgbClr val="000000"/>
                </a:solidFill>
                <a:latin typeface="Calibri Light"/>
              </a:rPr>
              <a:t>Before you start stave two, mark on the graph where your sympathy for Scrooge was at the start of stave one and at the end. Add a few words at each point to describe how you feel about him and why.</a:t>
            </a:r>
            <a:endParaRPr b="0" lang="en-GB" sz="2800" spc="-1" strike="noStrike">
              <a:latin typeface="Arial"/>
            </a:endParaRPr>
          </a:p>
          <a:p>
            <a:pPr algn="just">
              <a:lnSpc>
                <a:spcPct val="100000"/>
              </a:lnSpc>
              <a:spcBef>
                <a:spcPts val="201"/>
              </a:spcBef>
              <a:tabLst>
                <a:tab algn="l" pos="0"/>
              </a:tabLst>
            </a:pPr>
            <a:endParaRPr b="0" lang="en-GB" sz="2800" spc="-1" strike="noStrike">
              <a:latin typeface="Arial"/>
            </a:endParaRPr>
          </a:p>
          <a:p>
            <a:pPr algn="just">
              <a:lnSpc>
                <a:spcPct val="100000"/>
              </a:lnSpc>
              <a:spcBef>
                <a:spcPts val="561"/>
              </a:spcBef>
              <a:tabLst>
                <a:tab algn="l" pos="0"/>
              </a:tabLst>
            </a:pPr>
            <a:r>
              <a:rPr b="1" lang="en-GB" sz="2800" spc="-1" strike="noStrike">
                <a:solidFill>
                  <a:srgbClr val="000000"/>
                </a:solidFill>
                <a:latin typeface="Calibri Light"/>
              </a:rPr>
              <a:t>3. </a:t>
            </a:r>
            <a:r>
              <a:rPr b="0" lang="en-GB" sz="2800" spc="-1" strike="noStrike">
                <a:solidFill>
                  <a:srgbClr val="000000"/>
                </a:solidFill>
                <a:latin typeface="Calibri Light"/>
              </a:rPr>
              <a:t>At each key event in the novella mark on how your feelings towards the character have changed and why. </a:t>
            </a:r>
            <a:endParaRPr b="0" lang="en-GB" sz="2800" spc="-1" strike="noStrike">
              <a:latin typeface="Arial"/>
            </a:endParaRPr>
          </a:p>
          <a:p>
            <a:pPr algn="just">
              <a:lnSpc>
                <a:spcPct val="100000"/>
              </a:lnSpc>
              <a:spcBef>
                <a:spcPts val="201"/>
              </a:spcBef>
              <a:tabLst>
                <a:tab algn="l" pos="0"/>
              </a:tabLst>
            </a:pPr>
            <a:endParaRPr b="0" lang="en-GB" sz="2800" spc="-1" strike="noStrike">
              <a:latin typeface="Arial"/>
            </a:endParaRPr>
          </a:p>
          <a:p>
            <a:pPr algn="just">
              <a:lnSpc>
                <a:spcPct val="100000"/>
              </a:lnSpc>
              <a:spcBef>
                <a:spcPts val="561"/>
              </a:spcBef>
              <a:tabLst>
                <a:tab algn="l" pos="0"/>
              </a:tabLst>
            </a:pPr>
            <a:endParaRPr b="0" lang="en-GB" sz="2800" spc="-1" strike="noStrike">
              <a:latin typeface="Arial"/>
            </a:endParaRPr>
          </a:p>
        </p:txBody>
      </p:sp>
      <p:pic>
        <p:nvPicPr>
          <p:cNvPr id="417" name="Content Placeholder 5_2" descr=""/>
          <p:cNvPicPr/>
          <p:nvPr/>
        </p:nvPicPr>
        <p:blipFill>
          <a:blip r:embed="rId2"/>
          <a:srcRect l="11588" t="6450" r="0" b="7822"/>
          <a:stretch/>
        </p:blipFill>
        <p:spPr>
          <a:xfrm rot="21587400">
            <a:off x="5836320" y="1226880"/>
            <a:ext cx="3985560" cy="2437560"/>
          </a:xfrm>
          <a:prstGeom prst="rect">
            <a:avLst/>
          </a:prstGeom>
          <a:ln w="28440">
            <a:solidFill>
              <a:srgbClr val="7030a0"/>
            </a:solidFill>
            <a:round/>
          </a:ln>
        </p:spPr>
      </p:pic>
      <p:sp>
        <p:nvSpPr>
          <p:cNvPr id="418" name="TextShape 3"/>
          <p:cNvSpPr txBox="1"/>
          <p:nvPr/>
        </p:nvSpPr>
        <p:spPr>
          <a:xfrm>
            <a:off x="5832000" y="3945960"/>
            <a:ext cx="4127040" cy="1310040"/>
          </a:xfrm>
          <a:prstGeom prst="rect">
            <a:avLst/>
          </a:prstGeom>
          <a:noFill/>
          <a:ln>
            <a:noFill/>
          </a:ln>
        </p:spPr>
        <p:txBody>
          <a:bodyPr lIns="90000" rIns="90000" tIns="45000" bIns="45000">
            <a:noAutofit/>
          </a:bodyPr>
          <a:p>
            <a:r>
              <a:rPr b="0" lang="en-GB" sz="2400" spc="-1" strike="noStrike">
                <a:solidFill>
                  <a:srgbClr val="000000"/>
                </a:solidFill>
                <a:latin typeface="Calibri Light"/>
              </a:rPr>
              <a:t>Notice how your feelings toward the character change, and how the author is changing them.</a:t>
            </a:r>
            <a:endParaRPr b="0" lang="en-GB" sz="2400" spc="-1" strike="noStrike">
              <a:latin typeface="Arial"/>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19" name="TextShape 1"/>
          <p:cNvSpPr txBox="1"/>
          <p:nvPr/>
        </p:nvSpPr>
        <p:spPr>
          <a:xfrm>
            <a:off x="1080360" y="303840"/>
            <a:ext cx="7847640" cy="1017360"/>
          </a:xfrm>
          <a:prstGeom prst="rect">
            <a:avLst/>
          </a:prstGeom>
          <a:noFill/>
          <a:ln>
            <a:noFill/>
          </a:ln>
        </p:spPr>
        <p:txBody>
          <a:bodyPr lIns="0" rIns="0" tIns="0" bIns="0" anchor="ctr">
            <a:noAutofit/>
          </a:bodyPr>
          <a:p>
            <a:pPr algn="ctr"/>
            <a:r>
              <a:rPr b="0" lang="en-GB" sz="4400" spc="-1" strike="noStrike">
                <a:latin typeface="Calibri Light"/>
              </a:rPr>
              <a:t>A Christmas Carol</a:t>
            </a:r>
            <a:br/>
            <a:r>
              <a:rPr b="0" lang="en-GB" sz="3600" spc="-1" strike="noStrike">
                <a:latin typeface="Calibri Light"/>
              </a:rPr>
              <a:t>Stave two: The Ghost of Christmas Past</a:t>
            </a:r>
            <a:endParaRPr b="0" lang="en-GB" sz="3600" spc="-1" strike="noStrike">
              <a:latin typeface="Arial"/>
            </a:endParaRPr>
          </a:p>
        </p:txBody>
      </p:sp>
      <p:sp>
        <p:nvSpPr>
          <p:cNvPr id="420" name="TextShape 2"/>
          <p:cNvSpPr txBox="1"/>
          <p:nvPr/>
        </p:nvSpPr>
        <p:spPr>
          <a:xfrm>
            <a:off x="648000" y="1728000"/>
            <a:ext cx="9000000" cy="3182040"/>
          </a:xfrm>
          <a:prstGeom prst="rect">
            <a:avLst/>
          </a:prstGeom>
          <a:noFill/>
          <a:ln>
            <a:noFill/>
          </a:ln>
        </p:spPr>
        <p:txBody>
          <a:bodyPr lIns="90000" rIns="90000" tIns="45000" bIns="45000">
            <a:noAutofit/>
          </a:bodyPr>
          <a:p>
            <a:pPr>
              <a:lnSpc>
                <a:spcPct val="100000"/>
              </a:lnSpc>
              <a:spcBef>
                <a:spcPts val="1414"/>
              </a:spcBef>
            </a:pPr>
            <a:r>
              <a:rPr b="1" lang="en-GB" sz="2400" spc="-1" strike="noStrike">
                <a:latin typeface="Calibri Light"/>
              </a:rPr>
              <a:t>  </a:t>
            </a:r>
            <a:r>
              <a:rPr b="0" lang="en-GB" sz="2400" spc="-1" strike="noStrike">
                <a:latin typeface="Calibri Light"/>
              </a:rPr>
              <a:t>As stave 2 begins Scrooge is visited by the first of the spirits – the </a:t>
            </a:r>
            <a:r>
              <a:rPr b="1" lang="en-GB" sz="2400" spc="-1" strike="noStrike">
                <a:latin typeface="Calibri Light"/>
              </a:rPr>
              <a:t>Ghost of Christmas past</a:t>
            </a:r>
            <a:r>
              <a:rPr b="0" lang="en-GB" sz="2400" spc="-1" strike="noStrike">
                <a:latin typeface="Calibri Light"/>
              </a:rPr>
              <a:t>.  Read the description of the spirit from ‘It was a strange figure’ to ‘distinct and clear as ever.’ The excerpt is on the next slide.  </a:t>
            </a:r>
            <a:endParaRPr b="0" lang="en-GB" sz="2400" spc="-1" strike="noStrike">
              <a:latin typeface="Arial"/>
            </a:endParaRPr>
          </a:p>
          <a:p>
            <a:pPr>
              <a:lnSpc>
                <a:spcPct val="100000"/>
              </a:lnSpc>
              <a:spcBef>
                <a:spcPts val="1414"/>
              </a:spcBef>
            </a:pPr>
            <a:r>
              <a:rPr b="0" lang="en-GB" sz="2400" spc="-1" strike="noStrike">
                <a:latin typeface="Calibri Light"/>
              </a:rPr>
              <a:t>Look at the images on slide 33 of the representations of this spirit from the different films and reproductions of the novella.  </a:t>
            </a:r>
            <a:r>
              <a:rPr b="1" lang="en-GB" sz="2400" spc="-1" strike="noStrike">
                <a:latin typeface="Calibri Light"/>
              </a:rPr>
              <a:t>Decide which you think is the best representation of Dickens's original spirit of Christmas past based on the text you have read.  Explain and justify your answer using evidence from the text.</a:t>
            </a:r>
            <a:endParaRPr b="0" lang="en-GB" sz="2400" spc="-1" strike="noStrike">
              <a:latin typeface="Arial"/>
            </a:endParaRPr>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21" name="TextShape 1"/>
          <p:cNvSpPr txBox="1"/>
          <p:nvPr/>
        </p:nvSpPr>
        <p:spPr>
          <a:xfrm>
            <a:off x="72000" y="144000"/>
            <a:ext cx="9864000" cy="5141880"/>
          </a:xfrm>
          <a:prstGeom prst="rect">
            <a:avLst/>
          </a:prstGeom>
          <a:solidFill>
            <a:srgbClr val="ffffff"/>
          </a:solidFill>
          <a:ln>
            <a:noFill/>
          </a:ln>
        </p:spPr>
        <p:txBody>
          <a:bodyPr lIns="90000" rIns="90000" tIns="45000" bIns="45000">
            <a:noAutofit/>
          </a:bodyPr>
          <a:p>
            <a:pPr>
              <a:lnSpc>
                <a:spcPct val="115000"/>
              </a:lnSpc>
              <a:spcBef>
                <a:spcPts val="1414"/>
              </a:spcBef>
            </a:pPr>
            <a:r>
              <a:rPr b="0" lang="en-GB" sz="1900" spc="-1" strike="noStrike">
                <a:latin typeface="Calibri Light"/>
              </a:rPr>
              <a:t>It was a strange figure—like a child: yet not so like a child as like an old man, viewed through some supernatural medium, which gave him the appearance of having receded from the view, and being diminished to a child’s proportions. Its hair, which hung about its neck and down its back, was white as if with age; and yet the face had not a wrinkle in it, and the tenderest bloom was on the skin. The arms were very long and muscular; the hands the same, as if its hold were of uncommon strength. Its legs and feet, most delicately formed, were, like those upper members, bare. It wore a tunic of the purest white; and round its waist was bound a lustrous belt, the sheen of which was beautiful. It held a branch of fresh green holly in its hand; and, in singular contradiction of that wintry emblem, had its dress trimmed with summer flowers. But the strangest thing about it was, that from the crown of its head there sprung a bright clear jet of light, by which all this was visible; and which was doubtless the occasion of its using, in its duller moments, a great extinguisher for a cap, which it now held under its arm. Even this, though, when Scrooge looked at it with increasing steadiness, was not its strangest quality. For as its belt sparkled and glittered now in one part and now in another, and what was light one instant, at another time was dark, so the figure itself fluctuated in its distinctness: being now a thing with one arm, now with one leg, now with twenty legs, now a pair of legs without a head, now a head without a body: of which dissolving parts, no outline would be visible in the dense gloom wherein they melted away. And in the very wonder of this, it would be itself again; distinct and clear as ever.</a:t>
            </a:r>
            <a:r>
              <a:rPr b="0" lang="en-GB" sz="2200" spc="-1" strike="noStrike">
                <a:latin typeface="Calibri Light"/>
              </a:rPr>
              <a:t> </a:t>
            </a:r>
            <a:endParaRPr b="0" lang="en-GB" sz="2200" spc="-1" strike="noStrike">
              <a:latin typeface="Arial"/>
            </a:endParaRPr>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22" name="TextShape 1"/>
          <p:cNvSpPr txBox="1"/>
          <p:nvPr/>
        </p:nvSpPr>
        <p:spPr>
          <a:xfrm>
            <a:off x="504000" y="288000"/>
            <a:ext cx="9000000" cy="1094040"/>
          </a:xfrm>
          <a:prstGeom prst="rect">
            <a:avLst/>
          </a:prstGeom>
          <a:noFill/>
          <a:ln>
            <a:noFill/>
          </a:ln>
        </p:spPr>
        <p:txBody>
          <a:bodyPr lIns="90000" rIns="90000" tIns="45000" bIns="45000">
            <a:noAutofit/>
          </a:bodyPr>
          <a:p>
            <a:pPr>
              <a:lnSpc>
                <a:spcPct val="100000"/>
              </a:lnSpc>
              <a:spcBef>
                <a:spcPts val="1414"/>
              </a:spcBef>
            </a:pPr>
            <a:r>
              <a:rPr b="0" lang="en-GB" sz="2400" spc="-1" strike="noStrike">
                <a:latin typeface="Calibri Light"/>
              </a:rPr>
              <a:t>Decide which you think is the best representation of Dicken’s original spirit of Christmas past based on the text you have read.  Explain and justify your answer using evidence from the text.</a:t>
            </a:r>
            <a:endParaRPr b="0" lang="en-GB" sz="2400" spc="-1" strike="noStrike">
              <a:latin typeface="Arial"/>
            </a:endParaRPr>
          </a:p>
        </p:txBody>
      </p:sp>
      <p:pic>
        <p:nvPicPr>
          <p:cNvPr id="423" name="" descr=""/>
          <p:cNvPicPr/>
          <p:nvPr/>
        </p:nvPicPr>
        <p:blipFill>
          <a:blip r:embed="rId2"/>
          <a:srcRect l="0" t="0" r="38151" b="0"/>
          <a:stretch/>
        </p:blipFill>
        <p:spPr>
          <a:xfrm>
            <a:off x="295920" y="1512000"/>
            <a:ext cx="2499120" cy="2592000"/>
          </a:xfrm>
          <a:prstGeom prst="rect">
            <a:avLst/>
          </a:prstGeom>
          <a:ln>
            <a:noFill/>
          </a:ln>
        </p:spPr>
      </p:pic>
      <p:pic>
        <p:nvPicPr>
          <p:cNvPr id="424" name="" descr=""/>
          <p:cNvPicPr/>
          <p:nvPr/>
        </p:nvPicPr>
        <p:blipFill>
          <a:blip r:embed="rId3"/>
          <a:stretch/>
        </p:blipFill>
        <p:spPr>
          <a:xfrm>
            <a:off x="2376000" y="3168000"/>
            <a:ext cx="3139560" cy="2351520"/>
          </a:xfrm>
          <a:prstGeom prst="rect">
            <a:avLst/>
          </a:prstGeom>
          <a:ln>
            <a:noFill/>
          </a:ln>
        </p:spPr>
      </p:pic>
      <p:pic>
        <p:nvPicPr>
          <p:cNvPr id="425" name="" descr=""/>
          <p:cNvPicPr/>
          <p:nvPr/>
        </p:nvPicPr>
        <p:blipFill>
          <a:blip r:embed="rId4"/>
          <a:stretch/>
        </p:blipFill>
        <p:spPr>
          <a:xfrm>
            <a:off x="3870720" y="1440000"/>
            <a:ext cx="2897280" cy="1944000"/>
          </a:xfrm>
          <a:prstGeom prst="rect">
            <a:avLst/>
          </a:prstGeom>
          <a:ln>
            <a:noFill/>
          </a:ln>
        </p:spPr>
      </p:pic>
      <p:pic>
        <p:nvPicPr>
          <p:cNvPr id="426" name="" descr=""/>
          <p:cNvPicPr/>
          <p:nvPr/>
        </p:nvPicPr>
        <p:blipFill>
          <a:blip r:embed="rId5"/>
          <a:srcRect l="6744" t="20280" r="16906" b="22569"/>
          <a:stretch/>
        </p:blipFill>
        <p:spPr>
          <a:xfrm>
            <a:off x="6130440" y="1440000"/>
            <a:ext cx="2653560" cy="2592000"/>
          </a:xfrm>
          <a:prstGeom prst="rect">
            <a:avLst/>
          </a:prstGeom>
          <a:ln>
            <a:noFill/>
          </a:ln>
        </p:spPr>
      </p:pic>
      <p:pic>
        <p:nvPicPr>
          <p:cNvPr id="427" name="" descr=""/>
          <p:cNvPicPr/>
          <p:nvPr/>
        </p:nvPicPr>
        <p:blipFill>
          <a:blip r:embed="rId6"/>
          <a:srcRect l="41737" t="7609" r="27762" b="12938"/>
          <a:stretch/>
        </p:blipFill>
        <p:spPr>
          <a:xfrm>
            <a:off x="8352360" y="2520000"/>
            <a:ext cx="1583640" cy="3095640"/>
          </a:xfrm>
          <a:prstGeom prst="rect">
            <a:avLst/>
          </a:prstGeom>
          <a:ln>
            <a:noFill/>
          </a:ln>
        </p:spPr>
      </p:pic>
      <p:sp>
        <p:nvSpPr>
          <p:cNvPr id="428" name="TextShape 2"/>
          <p:cNvSpPr txBox="1"/>
          <p:nvPr/>
        </p:nvSpPr>
        <p:spPr>
          <a:xfrm>
            <a:off x="432000" y="1584000"/>
            <a:ext cx="360000" cy="346320"/>
          </a:xfrm>
          <a:prstGeom prst="rect">
            <a:avLst/>
          </a:prstGeom>
          <a:noFill/>
          <a:ln>
            <a:noFill/>
          </a:ln>
        </p:spPr>
        <p:txBody>
          <a:bodyPr lIns="90000" rIns="90000" tIns="45000" bIns="45000">
            <a:noAutofit/>
          </a:bodyPr>
          <a:p>
            <a:r>
              <a:rPr b="0" lang="en-GB" sz="1800" spc="-1" strike="noStrike">
                <a:solidFill>
                  <a:srgbClr val="ffffff"/>
                </a:solidFill>
                <a:latin typeface="Arial"/>
              </a:rPr>
              <a:t>A</a:t>
            </a:r>
            <a:endParaRPr b="0" lang="en-GB" sz="1800" spc="-1" strike="noStrike">
              <a:latin typeface="Arial"/>
            </a:endParaRPr>
          </a:p>
        </p:txBody>
      </p:sp>
      <p:sp>
        <p:nvSpPr>
          <p:cNvPr id="429" name="TextShape 3"/>
          <p:cNvSpPr txBox="1"/>
          <p:nvPr/>
        </p:nvSpPr>
        <p:spPr>
          <a:xfrm>
            <a:off x="4032000" y="1584000"/>
            <a:ext cx="360000" cy="346320"/>
          </a:xfrm>
          <a:prstGeom prst="rect">
            <a:avLst/>
          </a:prstGeom>
          <a:noFill/>
          <a:ln>
            <a:noFill/>
          </a:ln>
        </p:spPr>
        <p:txBody>
          <a:bodyPr lIns="90000" rIns="90000" tIns="45000" bIns="45000">
            <a:noAutofit/>
          </a:bodyPr>
          <a:p>
            <a:r>
              <a:rPr b="0" lang="en-GB" sz="1800" spc="-1" strike="noStrike">
                <a:solidFill>
                  <a:srgbClr val="ffffff"/>
                </a:solidFill>
                <a:latin typeface="Arial"/>
              </a:rPr>
              <a:t>B</a:t>
            </a:r>
            <a:endParaRPr b="0" lang="en-GB" sz="1800" spc="-1" strike="noStrike">
              <a:latin typeface="Arial"/>
            </a:endParaRPr>
          </a:p>
        </p:txBody>
      </p:sp>
      <p:sp>
        <p:nvSpPr>
          <p:cNvPr id="430" name="TextShape 4"/>
          <p:cNvSpPr txBox="1"/>
          <p:nvPr/>
        </p:nvSpPr>
        <p:spPr>
          <a:xfrm>
            <a:off x="8352000" y="1512000"/>
            <a:ext cx="360000" cy="346320"/>
          </a:xfrm>
          <a:prstGeom prst="rect">
            <a:avLst/>
          </a:prstGeom>
          <a:noFill/>
          <a:ln>
            <a:noFill/>
          </a:ln>
        </p:spPr>
        <p:txBody>
          <a:bodyPr lIns="90000" rIns="90000" tIns="45000" bIns="45000">
            <a:noAutofit/>
          </a:bodyPr>
          <a:p>
            <a:r>
              <a:rPr b="1" lang="en-GB" sz="1800" spc="-1" strike="noStrike">
                <a:solidFill>
                  <a:srgbClr val="ffffff"/>
                </a:solidFill>
                <a:latin typeface="Arial"/>
              </a:rPr>
              <a:t>C</a:t>
            </a:r>
            <a:endParaRPr b="0" lang="en-GB" sz="1800" spc="-1" strike="noStrike">
              <a:latin typeface="Arial"/>
            </a:endParaRPr>
          </a:p>
        </p:txBody>
      </p:sp>
      <p:sp>
        <p:nvSpPr>
          <p:cNvPr id="431" name="TextShape 5"/>
          <p:cNvSpPr txBox="1"/>
          <p:nvPr/>
        </p:nvSpPr>
        <p:spPr>
          <a:xfrm>
            <a:off x="2592000" y="3312000"/>
            <a:ext cx="288000" cy="346320"/>
          </a:xfrm>
          <a:prstGeom prst="rect">
            <a:avLst/>
          </a:prstGeom>
          <a:noFill/>
          <a:ln>
            <a:noFill/>
          </a:ln>
        </p:spPr>
        <p:txBody>
          <a:bodyPr lIns="90000" rIns="90000" tIns="45000" bIns="45000">
            <a:noAutofit/>
          </a:bodyPr>
          <a:p>
            <a:r>
              <a:rPr b="0" lang="en-GB" sz="1800" spc="-1" strike="noStrike">
                <a:solidFill>
                  <a:srgbClr val="ffffff"/>
                </a:solidFill>
                <a:latin typeface="Arial"/>
              </a:rPr>
              <a:t>D</a:t>
            </a:r>
            <a:endParaRPr b="0" lang="en-GB" sz="1800" spc="-1" strike="noStrike">
              <a:latin typeface="Arial"/>
            </a:endParaRPr>
          </a:p>
        </p:txBody>
      </p:sp>
      <p:sp>
        <p:nvSpPr>
          <p:cNvPr id="432" name="TextShape 6"/>
          <p:cNvSpPr txBox="1"/>
          <p:nvPr/>
        </p:nvSpPr>
        <p:spPr>
          <a:xfrm>
            <a:off x="8424000" y="2664000"/>
            <a:ext cx="360000" cy="346320"/>
          </a:xfrm>
          <a:prstGeom prst="rect">
            <a:avLst/>
          </a:prstGeom>
          <a:noFill/>
          <a:ln>
            <a:noFill/>
          </a:ln>
        </p:spPr>
        <p:txBody>
          <a:bodyPr lIns="90000" rIns="90000" tIns="45000" bIns="45000">
            <a:noAutofit/>
          </a:bodyPr>
          <a:p>
            <a:r>
              <a:rPr b="0" lang="en-GB" sz="1800" spc="-1" strike="noStrike">
                <a:solidFill>
                  <a:srgbClr val="ffffff"/>
                </a:solidFill>
                <a:latin typeface="Arial"/>
              </a:rPr>
              <a:t>E</a:t>
            </a:r>
            <a:endParaRPr b="0" lang="en-GB" sz="1800" spc="-1" strike="noStrike">
              <a:latin typeface="Arial"/>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33" name="TextShape 1"/>
          <p:cNvSpPr txBox="1"/>
          <p:nvPr/>
        </p:nvSpPr>
        <p:spPr>
          <a:xfrm>
            <a:off x="2520000" y="2160000"/>
            <a:ext cx="4680000" cy="1614960"/>
          </a:xfrm>
          <a:prstGeom prst="rect">
            <a:avLst/>
          </a:prstGeom>
          <a:noFill/>
          <a:ln>
            <a:noFill/>
          </a:ln>
        </p:spPr>
        <p:txBody>
          <a:bodyPr lIns="90000" rIns="90000" tIns="45000" bIns="45000">
            <a:noAutofit/>
          </a:bodyPr>
          <a:p>
            <a:pPr>
              <a:lnSpc>
                <a:spcPct val="100000"/>
              </a:lnSpc>
              <a:spcBef>
                <a:spcPts val="1414"/>
              </a:spcBef>
            </a:pPr>
            <a:r>
              <a:rPr b="0" lang="en-GB" sz="2400" spc="-1" strike="noStrike">
                <a:latin typeface="Calibri Light"/>
              </a:rPr>
              <a:t>Now use the text to draw your own version of the Ghost of Christmas past.  Annotate your drawing to show how you have interpreted the description of the Novella. </a:t>
            </a:r>
            <a:endParaRPr b="0" lang="en-GB" sz="2400" spc="-1" strike="noStrike">
              <a:latin typeface="Arial"/>
            </a:endParaRPr>
          </a:p>
        </p:txBody>
      </p:sp>
      <p:pic>
        <p:nvPicPr>
          <p:cNvPr id="434" name="" descr=""/>
          <p:cNvPicPr/>
          <p:nvPr/>
        </p:nvPicPr>
        <p:blipFill>
          <a:blip r:embed="rId2"/>
          <a:srcRect l="6744" t="20280" r="16906" b="22569"/>
          <a:stretch/>
        </p:blipFill>
        <p:spPr>
          <a:xfrm>
            <a:off x="7200000" y="2808000"/>
            <a:ext cx="2653560" cy="2592000"/>
          </a:xfrm>
          <a:prstGeom prst="rect">
            <a:avLst/>
          </a:prstGeom>
          <a:ln>
            <a:noFill/>
          </a:ln>
        </p:spPr>
      </p:pic>
      <p:pic>
        <p:nvPicPr>
          <p:cNvPr id="435" name="" descr=""/>
          <p:cNvPicPr/>
          <p:nvPr/>
        </p:nvPicPr>
        <p:blipFill>
          <a:blip r:embed="rId3"/>
          <a:stretch/>
        </p:blipFill>
        <p:spPr>
          <a:xfrm>
            <a:off x="270720" y="144000"/>
            <a:ext cx="2897280" cy="1944000"/>
          </a:xfrm>
          <a:prstGeom prst="rect">
            <a:avLst/>
          </a:prstGeom>
          <a:ln>
            <a:noFill/>
          </a:ln>
        </p:spPr>
      </p:pic>
      <p:pic>
        <p:nvPicPr>
          <p:cNvPr id="436" name="" descr=""/>
          <p:cNvPicPr/>
          <p:nvPr/>
        </p:nvPicPr>
        <p:blipFill>
          <a:blip r:embed="rId4"/>
          <a:srcRect l="0" t="0" r="38151" b="0"/>
          <a:stretch/>
        </p:blipFill>
        <p:spPr>
          <a:xfrm>
            <a:off x="288000" y="3312000"/>
            <a:ext cx="2082600" cy="2160000"/>
          </a:xfrm>
          <a:prstGeom prst="rect">
            <a:avLst/>
          </a:prstGeom>
          <a:ln>
            <a:noFill/>
          </a:ln>
        </p:spPr>
      </p:pic>
      <p:pic>
        <p:nvPicPr>
          <p:cNvPr id="437" name="" descr=""/>
          <p:cNvPicPr/>
          <p:nvPr/>
        </p:nvPicPr>
        <p:blipFill>
          <a:blip r:embed="rId5"/>
          <a:srcRect l="9149" t="6117" r="28922" b="0"/>
          <a:stretch/>
        </p:blipFill>
        <p:spPr>
          <a:xfrm>
            <a:off x="7560000" y="216000"/>
            <a:ext cx="1943640" cy="2207520"/>
          </a:xfrm>
          <a:prstGeom prst="rect">
            <a:avLst/>
          </a:prstGeom>
          <a:ln>
            <a:noFill/>
          </a:ln>
        </p:spPr>
      </p:pic>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38" name="TextShape 1"/>
          <p:cNvSpPr txBox="1"/>
          <p:nvPr/>
        </p:nvSpPr>
        <p:spPr>
          <a:xfrm>
            <a:off x="1080360" y="329040"/>
            <a:ext cx="7847640" cy="606960"/>
          </a:xfrm>
          <a:prstGeom prst="rect">
            <a:avLst/>
          </a:prstGeom>
          <a:noFill/>
          <a:ln>
            <a:noFill/>
          </a:ln>
        </p:spPr>
        <p:txBody>
          <a:bodyPr lIns="0" rIns="0" tIns="0" bIns="0" anchor="ctr">
            <a:noAutofit/>
          </a:bodyPr>
          <a:p>
            <a:pPr algn="ctr"/>
            <a:r>
              <a:rPr b="0" lang="en-GB" sz="4400" spc="-1" strike="noStrike">
                <a:latin typeface="Calibri Light"/>
              </a:rPr>
              <a:t>Questions for stave 2 </a:t>
            </a:r>
            <a:endParaRPr b="0" lang="en-GB" sz="4400" spc="-1" strike="noStrike">
              <a:latin typeface="Arial"/>
            </a:endParaRPr>
          </a:p>
        </p:txBody>
      </p:sp>
      <p:sp>
        <p:nvSpPr>
          <p:cNvPr id="439" name="TextShape 2"/>
          <p:cNvSpPr txBox="1"/>
          <p:nvPr/>
        </p:nvSpPr>
        <p:spPr>
          <a:xfrm>
            <a:off x="648000" y="1080000"/>
            <a:ext cx="9000000" cy="4507920"/>
          </a:xfrm>
          <a:prstGeom prst="rect">
            <a:avLst/>
          </a:prstGeom>
          <a:noFill/>
          <a:ln>
            <a:noFill/>
          </a:ln>
        </p:spPr>
        <p:txBody>
          <a:bodyPr lIns="90000" rIns="90000" tIns="45000" bIns="45000">
            <a:noAutofit/>
          </a:bodyPr>
          <a:p>
            <a:pPr marL="432000" indent="-324000">
              <a:lnSpc>
                <a:spcPct val="90000"/>
              </a:lnSpc>
              <a:spcBef>
                <a:spcPts val="1414"/>
              </a:spcBef>
              <a:buClr>
                <a:srgbClr val="000000"/>
              </a:buClr>
              <a:buSzPct val="45000"/>
              <a:buFont typeface="Symbol"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2800" spc="-1" strike="noStrike">
                <a:solidFill>
                  <a:srgbClr val="000000"/>
                </a:solidFill>
                <a:latin typeface="Calibri Light"/>
              </a:rPr>
              <a:t>Where do they go?</a:t>
            </a:r>
            <a:endParaRPr b="0" lang="en-GB" sz="2800" spc="-1" strike="noStrike">
              <a:latin typeface="Arial"/>
            </a:endParaRPr>
          </a:p>
          <a:p>
            <a:pPr marL="432000" indent="-324000">
              <a:lnSpc>
                <a:spcPct val="90000"/>
              </a:lnSpc>
              <a:spcBef>
                <a:spcPts val="1414"/>
              </a:spcBef>
              <a:buClr>
                <a:srgbClr val="000000"/>
              </a:buClr>
              <a:buSzPct val="45000"/>
              <a:buFont typeface="Symbol"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2800" spc="-1" strike="noStrike">
                <a:solidFill>
                  <a:srgbClr val="000000"/>
                </a:solidFill>
                <a:latin typeface="Calibri Light"/>
              </a:rPr>
              <a:t>What is Scrooge’s first reaction?</a:t>
            </a:r>
            <a:endParaRPr b="0" lang="en-GB" sz="2800" spc="-1" strike="noStrike">
              <a:latin typeface="Arial"/>
            </a:endParaRPr>
          </a:p>
          <a:p>
            <a:pPr marL="432000" indent="-324000">
              <a:lnSpc>
                <a:spcPct val="90000"/>
              </a:lnSpc>
              <a:spcBef>
                <a:spcPts val="1414"/>
              </a:spcBef>
              <a:buClr>
                <a:srgbClr val="000000"/>
              </a:buClr>
              <a:buSzPct val="45000"/>
              <a:buFont typeface="Symbol"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2800" spc="-1" strike="noStrike">
                <a:solidFill>
                  <a:srgbClr val="000000"/>
                </a:solidFill>
                <a:latin typeface="Calibri Light"/>
              </a:rPr>
              <a:t>Who do they encounter?</a:t>
            </a:r>
            <a:endParaRPr b="0" lang="en-GB" sz="2800" spc="-1" strike="noStrike">
              <a:latin typeface="Arial"/>
            </a:endParaRPr>
          </a:p>
          <a:p>
            <a:pPr marL="432000" indent="-324000">
              <a:lnSpc>
                <a:spcPct val="90000"/>
              </a:lnSpc>
              <a:spcBef>
                <a:spcPts val="1414"/>
              </a:spcBef>
              <a:buClr>
                <a:srgbClr val="000000"/>
              </a:buClr>
              <a:buSzPct val="45000"/>
              <a:buFont typeface="Symbol"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2800" spc="-1" strike="noStrike">
                <a:solidFill>
                  <a:srgbClr val="000000"/>
                </a:solidFill>
                <a:latin typeface="Calibri Light"/>
              </a:rPr>
              <a:t>How does Scrooge feel about the people he encounters?</a:t>
            </a:r>
            <a:endParaRPr b="0" lang="en-GB" sz="2800" spc="-1" strike="noStrike">
              <a:latin typeface="Arial"/>
            </a:endParaRPr>
          </a:p>
          <a:p>
            <a:pPr marL="432000" indent="-324000">
              <a:lnSpc>
                <a:spcPct val="90000"/>
              </a:lnSpc>
              <a:spcBef>
                <a:spcPts val="1414"/>
              </a:spcBef>
              <a:buClr>
                <a:srgbClr val="000000"/>
              </a:buClr>
              <a:buSzPct val="45000"/>
              <a:buFont typeface="Symbol"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2800" spc="-1" strike="noStrike">
                <a:solidFill>
                  <a:srgbClr val="000000"/>
                </a:solidFill>
                <a:latin typeface="Calibri Light"/>
              </a:rPr>
              <a:t>Who is the ‘solitary child’?</a:t>
            </a:r>
            <a:endParaRPr b="0" lang="en-GB" sz="2800" spc="-1" strike="noStrike">
              <a:latin typeface="Arial"/>
            </a:endParaRPr>
          </a:p>
          <a:p>
            <a:pPr marL="432000" indent="-324000">
              <a:lnSpc>
                <a:spcPct val="90000"/>
              </a:lnSpc>
              <a:spcBef>
                <a:spcPts val="1414"/>
              </a:spcBef>
              <a:buClr>
                <a:srgbClr val="000000"/>
              </a:buClr>
              <a:buSzPct val="45000"/>
              <a:buFont typeface="Symbol"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2800" spc="-1" strike="noStrike">
                <a:solidFill>
                  <a:srgbClr val="000000"/>
                </a:solidFill>
                <a:latin typeface="Calibri Light"/>
              </a:rPr>
              <a:t>What is the child doing?</a:t>
            </a:r>
            <a:endParaRPr b="0" lang="en-GB" sz="2800" spc="-1" strike="noStrike">
              <a:latin typeface="Arial"/>
            </a:endParaRPr>
          </a:p>
          <a:p>
            <a:pPr marL="432000" indent="-324000">
              <a:lnSpc>
                <a:spcPct val="90000"/>
              </a:lnSpc>
              <a:spcBef>
                <a:spcPts val="1414"/>
              </a:spcBef>
              <a:buClr>
                <a:srgbClr val="000000"/>
              </a:buClr>
              <a:buSzPct val="45000"/>
              <a:buFont typeface="Symbol"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GB" sz="2800" spc="-1" strike="noStrike">
              <a:latin typeface="Arial"/>
            </a:endParaRPr>
          </a:p>
          <a:p>
            <a:pPr marL="72000" indent="-72000">
              <a:lnSpc>
                <a:spcPct val="115000"/>
              </a:lnSpc>
              <a:spcBef>
                <a:spcPts val="561"/>
              </a:spcBef>
              <a:buClr>
                <a:srgbClr val="000000"/>
              </a:buClr>
              <a:buSzPct val="45000"/>
              <a:buFont typeface="Symbol"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1" lang="en-GB" sz="2800" spc="-1" strike="noStrike">
                <a:solidFill>
                  <a:srgbClr val="000000"/>
                </a:solidFill>
                <a:latin typeface="Calibri Light"/>
              </a:rPr>
              <a:t>Has this scene changed your feelings towards Scrooge? Add a point to the sympathy graph and a quote.</a:t>
            </a:r>
            <a:endParaRPr b="0" lang="en-GB" sz="2800" spc="-1" strike="noStrike">
              <a:latin typeface="Arial"/>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40" name="TextShape 1"/>
          <p:cNvSpPr txBox="1"/>
          <p:nvPr/>
        </p:nvSpPr>
        <p:spPr>
          <a:xfrm>
            <a:off x="1080360" y="171360"/>
            <a:ext cx="7847640" cy="994320"/>
          </a:xfrm>
          <a:prstGeom prst="rect">
            <a:avLst/>
          </a:prstGeom>
          <a:noFill/>
          <a:ln>
            <a:noFill/>
          </a:ln>
        </p:spPr>
        <p:txBody>
          <a:bodyPr lIns="0" rIns="0" tIns="0" bIns="0" anchor="ctr">
            <a:noAutofit/>
          </a:bodyPr>
          <a:p>
            <a:pPr algn="ctr">
              <a:lnSpc>
                <a:spcPct val="115000"/>
              </a:lnSpc>
              <a:spcBef>
                <a:spcPts val="561"/>
              </a:spcBef>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4400" spc="-1" strike="noStrike">
                <a:latin typeface="Calibri Light"/>
                <a:ea typeface="Microsoft YaHei"/>
              </a:rPr>
              <a:t>Fezziwig’s party</a:t>
            </a:r>
            <a:br/>
            <a:r>
              <a:rPr b="1" lang="en-GB" sz="2400" spc="-1" strike="noStrike">
                <a:solidFill>
                  <a:srgbClr val="000000"/>
                </a:solidFill>
                <a:latin typeface="Calibri Light"/>
              </a:rPr>
              <a:t>Watch</a:t>
            </a:r>
            <a:r>
              <a:rPr b="1" lang="en-GB" sz="2400" spc="-1" strike="noStrike">
                <a:solidFill>
                  <a:srgbClr val="000000"/>
                </a:solidFill>
                <a:latin typeface="Calibri Light"/>
                <a:hlinkClick r:id="rId2"/>
              </a:rPr>
              <a:t> this short video clip</a:t>
            </a:r>
            <a:r>
              <a:rPr b="1" lang="en-GB" sz="2400" spc="-1" strike="noStrike">
                <a:solidFill>
                  <a:srgbClr val="000000"/>
                </a:solidFill>
                <a:latin typeface="Calibri Light"/>
              </a:rPr>
              <a:t> to help you visualise the party</a:t>
            </a:r>
            <a:endParaRPr b="0" lang="en-GB" sz="2400" spc="-1" strike="noStrike">
              <a:latin typeface="Arial"/>
            </a:endParaRPr>
          </a:p>
        </p:txBody>
      </p:sp>
      <p:sp>
        <p:nvSpPr>
          <p:cNvPr id="441" name="TextShape 2"/>
          <p:cNvSpPr txBox="1"/>
          <p:nvPr/>
        </p:nvSpPr>
        <p:spPr>
          <a:xfrm>
            <a:off x="216000" y="1296000"/>
            <a:ext cx="9504000" cy="4015800"/>
          </a:xfrm>
          <a:prstGeom prst="rect">
            <a:avLst/>
          </a:prstGeom>
          <a:noFill/>
          <a:ln>
            <a:noFill/>
          </a:ln>
        </p:spPr>
        <p:txBody>
          <a:bodyPr lIns="90000" rIns="90000" tIns="45000" bIns="45000">
            <a:noAutofit/>
          </a:bodyPr>
          <a:p>
            <a:pPr marL="72000" indent="-72000">
              <a:lnSpc>
                <a:spcPct val="115000"/>
              </a:lnSpc>
              <a:spcBef>
                <a:spcPts val="561"/>
              </a:spcBef>
              <a:buClr>
                <a:srgbClr val="000000"/>
              </a:buClr>
              <a:buSzPct val="45000"/>
              <a:buFont typeface="Symbol"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2400" spc="-1" strike="noStrike">
                <a:solidFill>
                  <a:srgbClr val="000000"/>
                </a:solidFill>
                <a:latin typeface="Calibri Light"/>
              </a:rPr>
              <a:t>How do Mr and Mrs Fezziwig treat their workers at the end of the party?</a:t>
            </a:r>
            <a:endParaRPr b="0" lang="en-GB" sz="2400" spc="-1" strike="noStrike">
              <a:latin typeface="Arial"/>
            </a:endParaRPr>
          </a:p>
          <a:p>
            <a:pPr marL="72000" indent="-72000">
              <a:lnSpc>
                <a:spcPct val="115000"/>
              </a:lnSpc>
              <a:spcBef>
                <a:spcPts val="561"/>
              </a:spcBef>
              <a:buClr>
                <a:srgbClr val="000000"/>
              </a:buClr>
              <a:buSzPct val="45000"/>
              <a:buFont typeface="Symbol"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2400" spc="-1" strike="noStrike">
                <a:solidFill>
                  <a:srgbClr val="000000"/>
                </a:solidFill>
                <a:latin typeface="Calibri Light"/>
              </a:rPr>
              <a:t>How does Scrooge’s behaviour change throughout the party?</a:t>
            </a:r>
            <a:endParaRPr b="0" lang="en-GB" sz="2400" spc="-1" strike="noStrike">
              <a:latin typeface="Arial"/>
            </a:endParaRPr>
          </a:p>
          <a:p>
            <a:pPr marL="72000" indent="-72000">
              <a:lnSpc>
                <a:spcPct val="115000"/>
              </a:lnSpc>
              <a:spcBef>
                <a:spcPts val="561"/>
              </a:spcBef>
              <a:buClr>
                <a:srgbClr val="000000"/>
              </a:buClr>
              <a:buSzPct val="45000"/>
              <a:buFont typeface="Symbol"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2400" spc="-1" strike="noStrike">
                <a:solidFill>
                  <a:srgbClr val="000000"/>
                </a:solidFill>
                <a:latin typeface="Calibri Light"/>
              </a:rPr>
              <a:t>What do you think the ghost is trying to teach Scrooge by showing him this party? </a:t>
            </a:r>
            <a:endParaRPr b="0" lang="en-GB" sz="2400" spc="-1" strike="noStrike">
              <a:latin typeface="Arial"/>
            </a:endParaRPr>
          </a:p>
          <a:p>
            <a:pPr marL="72000" indent="-72000">
              <a:lnSpc>
                <a:spcPct val="115000"/>
              </a:lnSpc>
              <a:spcBef>
                <a:spcPts val="561"/>
              </a:spcBef>
              <a:buClr>
                <a:srgbClr val="000000"/>
              </a:buClr>
              <a:buSzPct val="45000"/>
              <a:buFont typeface="Symbol"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2400" spc="-1" strike="noStrike">
                <a:solidFill>
                  <a:srgbClr val="000000"/>
                </a:solidFill>
                <a:latin typeface="Calibri Light"/>
              </a:rPr>
              <a:t>Where do the themes of the Christmas spirit and poverty appear in the party scene?</a:t>
            </a:r>
            <a:endParaRPr b="0" lang="en-GB" sz="2400" spc="-1" strike="noStrike">
              <a:latin typeface="Arial"/>
            </a:endParaRPr>
          </a:p>
          <a:p>
            <a:pPr marL="72000" indent="-72000">
              <a:lnSpc>
                <a:spcPct val="115000"/>
              </a:lnSpc>
              <a:spcBef>
                <a:spcPts val="561"/>
              </a:spcBef>
              <a:buClr>
                <a:srgbClr val="000000"/>
              </a:buClr>
              <a:buSzPct val="45000"/>
              <a:buFont typeface="Symbol"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1" lang="en-GB" sz="2400" spc="-1" strike="noStrike">
                <a:solidFill>
                  <a:srgbClr val="000000"/>
                </a:solidFill>
                <a:latin typeface="Calibri Light"/>
              </a:rPr>
              <a:t>Has this scene changed your feelings towards Scrooge? Add a point to the sympathy graph and a quote</a:t>
            </a:r>
            <a:r>
              <a:rPr b="0" lang="en-GB" sz="2400" spc="-1" strike="noStrike">
                <a:solidFill>
                  <a:srgbClr val="000000"/>
                </a:solidFill>
                <a:latin typeface="Calibri Light"/>
              </a:rPr>
              <a:t>.  </a:t>
            </a:r>
            <a:endParaRPr b="0" lang="en-GB" sz="2400" spc="-1" strike="noStrike">
              <a:latin typeface="Arial"/>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42" name="TextShape 1"/>
          <p:cNvSpPr txBox="1"/>
          <p:nvPr/>
        </p:nvSpPr>
        <p:spPr>
          <a:xfrm>
            <a:off x="1080360" y="171360"/>
            <a:ext cx="7847640" cy="994320"/>
          </a:xfrm>
          <a:prstGeom prst="rect">
            <a:avLst/>
          </a:prstGeom>
          <a:noFill/>
          <a:ln>
            <a:noFill/>
          </a:ln>
        </p:spPr>
        <p:txBody>
          <a:bodyPr lIns="0" rIns="0" tIns="0" bIns="0" anchor="ctr">
            <a:noAutofit/>
          </a:bodyPr>
          <a:p>
            <a:pPr algn="ctr">
              <a:lnSpc>
                <a:spcPct val="115000"/>
              </a:lnSpc>
              <a:spcBef>
                <a:spcPts val="561"/>
              </a:spcBef>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4400" spc="-1" strike="noStrike">
                <a:latin typeface="Calibri Light"/>
                <a:ea typeface="Microsoft YaHei"/>
              </a:rPr>
              <a:t>Fezziwig’s party</a:t>
            </a:r>
            <a:br/>
            <a:r>
              <a:rPr b="1" lang="en-GB" sz="2400" spc="-1" strike="noStrike">
                <a:solidFill>
                  <a:srgbClr val="000000"/>
                </a:solidFill>
                <a:latin typeface="Calibri Light"/>
                <a:ea typeface="Microsoft YaHei"/>
              </a:rPr>
              <a:t>Notice the following:</a:t>
            </a:r>
            <a:endParaRPr b="0" lang="en-GB" sz="2400" spc="-1" strike="noStrike">
              <a:latin typeface="Arial"/>
            </a:endParaRPr>
          </a:p>
        </p:txBody>
      </p:sp>
      <p:sp>
        <p:nvSpPr>
          <p:cNvPr id="443" name="TextShape 2"/>
          <p:cNvSpPr txBox="1"/>
          <p:nvPr/>
        </p:nvSpPr>
        <p:spPr>
          <a:xfrm>
            <a:off x="288000" y="1296000"/>
            <a:ext cx="9504000" cy="3312000"/>
          </a:xfrm>
          <a:prstGeom prst="rect">
            <a:avLst/>
          </a:prstGeom>
          <a:noFill/>
          <a:ln>
            <a:noFill/>
          </a:ln>
        </p:spPr>
        <p:txBody>
          <a:bodyPr lIns="90000" rIns="90000" tIns="45000" bIns="45000">
            <a:noAutofit/>
          </a:bodyPr>
          <a:p>
            <a:pPr>
              <a:lnSpc>
                <a:spcPct val="100000"/>
              </a:lnSpc>
              <a:spcBef>
                <a:spcPts val="561"/>
              </a:spcBef>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1400" spc="-1" strike="noStrike">
                <a:solidFill>
                  <a:srgbClr val="000000"/>
                </a:solidFill>
                <a:latin typeface="Calibri Light"/>
                <a:ea typeface="Microsoft YaHei"/>
              </a:rPr>
              <a:t> </a:t>
            </a:r>
            <a:r>
              <a:rPr b="0" lang="en-GB" sz="2200" spc="-1" strike="noStrike">
                <a:solidFill>
                  <a:srgbClr val="000000"/>
                </a:solidFill>
                <a:latin typeface="Calibri Light"/>
              </a:rPr>
              <a:t>Regardless of class, they “shake hands with every person individually”. </a:t>
            </a:r>
            <a:endParaRPr b="0" lang="en-GB" sz="2200" spc="-1" strike="noStrike">
              <a:latin typeface="Arial"/>
            </a:endParaRPr>
          </a:p>
          <a:p>
            <a:pPr>
              <a:lnSpc>
                <a:spcPct val="100000"/>
              </a:lnSpc>
              <a:spcBef>
                <a:spcPts val="261"/>
              </a:spcBef>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GB" sz="2200" spc="-1" strike="noStrike">
              <a:latin typeface="Arial"/>
            </a:endParaRPr>
          </a:p>
          <a:p>
            <a:pPr>
              <a:lnSpc>
                <a:spcPct val="100000"/>
              </a:lnSpc>
              <a:spcBef>
                <a:spcPts val="561"/>
              </a:spcBef>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2200" spc="-1" strike="noStrike">
                <a:solidFill>
                  <a:srgbClr val="000000"/>
                </a:solidFill>
                <a:latin typeface="Calibri Light"/>
              </a:rPr>
              <a:t>As the scene unfolds Scrooge begins to remember and reconnect with his former happy self.</a:t>
            </a:r>
            <a:endParaRPr b="0" lang="en-GB" sz="2200" spc="-1" strike="noStrike">
              <a:latin typeface="Arial"/>
            </a:endParaRPr>
          </a:p>
          <a:p>
            <a:pPr>
              <a:lnSpc>
                <a:spcPct val="100000"/>
              </a:lnSpc>
              <a:spcBef>
                <a:spcPts val="221"/>
              </a:spcBef>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GB" sz="2200" spc="-1" strike="noStrike">
              <a:latin typeface="Arial"/>
            </a:endParaRPr>
          </a:p>
          <a:p>
            <a:pPr>
              <a:lnSpc>
                <a:spcPct val="100000"/>
              </a:lnSpc>
              <a:spcBef>
                <a:spcPts val="561"/>
              </a:spcBef>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2200" spc="-1" strike="noStrike">
                <a:solidFill>
                  <a:srgbClr val="000000"/>
                </a:solidFill>
                <a:latin typeface="Calibri Light"/>
              </a:rPr>
              <a:t>Scrooge learns that a little money can make a big difference to poor people.</a:t>
            </a:r>
            <a:endParaRPr b="0" lang="en-GB" sz="2200" spc="-1" strike="noStrike">
              <a:latin typeface="Arial"/>
            </a:endParaRPr>
          </a:p>
          <a:p>
            <a:pPr>
              <a:lnSpc>
                <a:spcPct val="100000"/>
              </a:lnSpc>
              <a:spcBef>
                <a:spcPts val="221"/>
              </a:spcBef>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GB" sz="2200" spc="-1" strike="noStrike">
              <a:latin typeface="Arial"/>
            </a:endParaRPr>
          </a:p>
          <a:p>
            <a:pPr>
              <a:lnSpc>
                <a:spcPct val="100000"/>
              </a:lnSpc>
              <a:spcBef>
                <a:spcPts val="561"/>
              </a:spcBef>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2200" spc="-1" strike="noStrike">
                <a:solidFill>
                  <a:srgbClr val="000000"/>
                </a:solidFill>
                <a:latin typeface="Calibri Light"/>
              </a:rPr>
              <a:t>The poor, despite their circumstances, are full of the Christmas spirit showing that wealth and happiness are not connected.</a:t>
            </a:r>
            <a:endParaRPr b="0" lang="en-GB" sz="2200" spc="-1" strike="noStrike">
              <a:latin typeface="Arial"/>
            </a:endParaRPr>
          </a:p>
          <a:p>
            <a:pPr>
              <a:lnSpc>
                <a:spcPct val="100000"/>
              </a:lnSpc>
              <a:spcBef>
                <a:spcPts val="221"/>
              </a:spcBef>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GB" sz="2200" spc="-1" strike="noStrike">
              <a:latin typeface="Arial"/>
            </a:endParaRPr>
          </a:p>
          <a:p>
            <a:pPr>
              <a:lnSpc>
                <a:spcPct val="115000"/>
              </a:lnSpc>
              <a:spcBef>
                <a:spcPts val="561"/>
              </a:spcBef>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2200" spc="-1" strike="noStrike">
                <a:solidFill>
                  <a:srgbClr val="000000"/>
                </a:solidFill>
                <a:latin typeface="Calibri Light"/>
              </a:rPr>
              <a:t>Scrooge is self-reflecting and would like to make amends with his clerk, Bob.   </a:t>
            </a:r>
            <a:r>
              <a:rPr b="0" lang="en-GB" sz="1400" spc="-1" strike="noStrike">
                <a:solidFill>
                  <a:srgbClr val="000000"/>
                </a:solidFill>
                <a:latin typeface="Calibri Light"/>
              </a:rPr>
              <a:t> </a:t>
            </a:r>
            <a:endParaRPr b="0" lang="en-GB" sz="1400" spc="-1" strike="noStrike">
              <a:latin typeface="Arial"/>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44" name="TextShape 1"/>
          <p:cNvSpPr txBox="1"/>
          <p:nvPr/>
        </p:nvSpPr>
        <p:spPr>
          <a:xfrm>
            <a:off x="1080360" y="144000"/>
            <a:ext cx="7847640" cy="661680"/>
          </a:xfrm>
          <a:prstGeom prst="rect">
            <a:avLst/>
          </a:prstGeom>
          <a:noFill/>
          <a:ln>
            <a:noFill/>
          </a:ln>
        </p:spPr>
        <p:txBody>
          <a:bodyPr lIns="0" rIns="0" tIns="0" bIns="0" anchor="ctr">
            <a:noAutofit/>
          </a:bodyPr>
          <a:p>
            <a:pPr algn="ctr">
              <a:lnSpc>
                <a:spcPct val="115000"/>
              </a:lnSpc>
              <a:spcBef>
                <a:spcPts val="561"/>
              </a:spcBef>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4400" spc="-1" strike="noStrike">
                <a:latin typeface="Calibri Light"/>
                <a:ea typeface="Microsoft YaHei"/>
              </a:rPr>
              <a:t>The Ghost of Christmas Past</a:t>
            </a:r>
            <a:endParaRPr b="0" lang="en-GB" sz="4400" spc="-1" strike="noStrike">
              <a:latin typeface="Arial"/>
            </a:endParaRPr>
          </a:p>
        </p:txBody>
      </p:sp>
      <p:sp>
        <p:nvSpPr>
          <p:cNvPr id="445" name="TextShape 2"/>
          <p:cNvSpPr txBox="1"/>
          <p:nvPr/>
        </p:nvSpPr>
        <p:spPr>
          <a:xfrm>
            <a:off x="288000" y="789840"/>
            <a:ext cx="9504000" cy="4610160"/>
          </a:xfrm>
          <a:prstGeom prst="rect">
            <a:avLst/>
          </a:prstGeom>
          <a:noFill/>
          <a:ln>
            <a:noFill/>
          </a:ln>
        </p:spPr>
        <p:txBody>
          <a:bodyPr lIns="90000" rIns="90000" tIns="45000" bIns="45000">
            <a:noAutofit/>
          </a:bodyPr>
          <a:p>
            <a:pPr>
              <a:lnSpc>
                <a:spcPct val="100000"/>
              </a:lnSpc>
              <a:spcBef>
                <a:spcPts val="561"/>
              </a:spcBef>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1800" spc="-1" strike="noStrike">
                <a:solidFill>
                  <a:srgbClr val="000000"/>
                </a:solidFill>
                <a:latin typeface="Calibri Light"/>
                <a:ea typeface="Microsoft YaHei"/>
              </a:rPr>
              <a:t> </a:t>
            </a:r>
            <a:r>
              <a:rPr b="0" lang="en-GB" sz="2000" spc="-1" strike="noStrike">
                <a:solidFill>
                  <a:srgbClr val="000000"/>
                </a:solidFill>
                <a:latin typeface="Calibri Light"/>
                <a:ea typeface="Microsoft YaHei"/>
              </a:rPr>
              <a:t>Next the Spirit takes Scrooge to revisit a point in time that changed the course of his life: the end of his engagement to Belle.  As you read the extract on the next page notice the structure and features used when writing dialogue. Below is a list of techniques for dialogue writing RAPT:</a:t>
            </a:r>
            <a:endParaRPr b="0" lang="en-GB" sz="2000" spc="-1" strike="noStrike">
              <a:latin typeface="Arial"/>
            </a:endParaRPr>
          </a:p>
          <a:p>
            <a:pPr>
              <a:lnSpc>
                <a:spcPct val="100000"/>
              </a:lnSpc>
              <a:spcBef>
                <a:spcPts val="561"/>
              </a:spcBef>
              <a:tabLst>
                <a:tab algn="l" pos="914400"/>
                <a:tab algn="l" pos="1828800"/>
                <a:tab algn="l" pos="2743200"/>
                <a:tab algn="l" pos="3657600"/>
                <a:tab algn="l" pos="4572000"/>
                <a:tab algn="l" pos="5486400"/>
                <a:tab algn="l" pos="6400800"/>
                <a:tab algn="l" pos="7315200"/>
                <a:tab algn="l" pos="8229600"/>
                <a:tab algn="l" pos="9144000"/>
                <a:tab algn="l" pos="10058400"/>
              </a:tabLst>
            </a:pPr>
            <a:r>
              <a:rPr b="1" lang="en-GB" sz="2000" spc="-1" strike="noStrike">
                <a:solidFill>
                  <a:srgbClr val="000000"/>
                </a:solidFill>
                <a:latin typeface="Calibri Light"/>
                <a:ea typeface="Microsoft YaHei"/>
              </a:rPr>
              <a:t>R = Role</a:t>
            </a:r>
            <a:r>
              <a:rPr b="0" lang="en-GB" sz="2000" spc="-1" strike="noStrike">
                <a:solidFill>
                  <a:srgbClr val="000000"/>
                </a:solidFill>
                <a:latin typeface="Calibri Light"/>
                <a:ea typeface="Microsoft YaHei"/>
              </a:rPr>
              <a:t>:  It must be clear by what the character says who it is that is speaking – the words they say should reveal who they are.</a:t>
            </a:r>
            <a:endParaRPr b="0" lang="en-GB" sz="2000" spc="-1" strike="noStrike">
              <a:latin typeface="Arial"/>
            </a:endParaRPr>
          </a:p>
          <a:p>
            <a:pPr>
              <a:lnSpc>
                <a:spcPct val="100000"/>
              </a:lnSpc>
              <a:spcBef>
                <a:spcPts val="561"/>
              </a:spcBef>
              <a:tabLst>
                <a:tab algn="l" pos="914400"/>
                <a:tab algn="l" pos="1828800"/>
                <a:tab algn="l" pos="2743200"/>
                <a:tab algn="l" pos="3657600"/>
                <a:tab algn="l" pos="4572000"/>
                <a:tab algn="l" pos="5486400"/>
                <a:tab algn="l" pos="6400800"/>
                <a:tab algn="l" pos="7315200"/>
                <a:tab algn="l" pos="8229600"/>
                <a:tab algn="l" pos="9144000"/>
                <a:tab algn="l" pos="10058400"/>
              </a:tabLst>
            </a:pPr>
            <a:r>
              <a:rPr b="1" lang="en-GB" sz="2000" spc="-1" strike="noStrike">
                <a:solidFill>
                  <a:srgbClr val="000000"/>
                </a:solidFill>
                <a:latin typeface="Calibri Light"/>
                <a:ea typeface="Microsoft YaHei"/>
              </a:rPr>
              <a:t>A = Audience</a:t>
            </a:r>
            <a:r>
              <a:rPr b="0" lang="en-GB" sz="2000" spc="-1" strike="noStrike">
                <a:solidFill>
                  <a:srgbClr val="000000"/>
                </a:solidFill>
                <a:latin typeface="Calibri Light"/>
                <a:ea typeface="Microsoft YaHei"/>
              </a:rPr>
              <a:t>: They should speak in a way that is appropriate to who they are speaking to, you may speak differently to a friend than to your teacher, or doctor. The way they speak should reveal something about their relationship to the person, and what they think of them. </a:t>
            </a:r>
            <a:endParaRPr b="0" lang="en-GB" sz="2000" spc="-1" strike="noStrike">
              <a:latin typeface="Arial"/>
            </a:endParaRPr>
          </a:p>
          <a:p>
            <a:pPr>
              <a:lnSpc>
                <a:spcPct val="100000"/>
              </a:lnSpc>
              <a:spcBef>
                <a:spcPts val="561"/>
              </a:spcBef>
              <a:tabLst>
                <a:tab algn="l" pos="914400"/>
                <a:tab algn="l" pos="1828800"/>
                <a:tab algn="l" pos="2743200"/>
                <a:tab algn="l" pos="3657600"/>
                <a:tab algn="l" pos="4572000"/>
                <a:tab algn="l" pos="5486400"/>
                <a:tab algn="l" pos="6400800"/>
                <a:tab algn="l" pos="7315200"/>
                <a:tab algn="l" pos="8229600"/>
                <a:tab algn="l" pos="9144000"/>
                <a:tab algn="l" pos="10058400"/>
              </a:tabLst>
            </a:pPr>
            <a:r>
              <a:rPr b="1" lang="en-GB" sz="2000" spc="-1" strike="noStrike">
                <a:solidFill>
                  <a:srgbClr val="000000"/>
                </a:solidFill>
                <a:latin typeface="Calibri Light"/>
                <a:ea typeface="Microsoft YaHei"/>
              </a:rPr>
              <a:t>P = Purpose</a:t>
            </a:r>
            <a:r>
              <a:rPr b="0" lang="en-GB" sz="2000" spc="-1" strike="noStrike">
                <a:solidFill>
                  <a:srgbClr val="000000"/>
                </a:solidFill>
                <a:latin typeface="Calibri Light"/>
                <a:ea typeface="Microsoft YaHei"/>
              </a:rPr>
              <a:t>: There should be a clear purpose to the dialogue.</a:t>
            </a:r>
            <a:endParaRPr b="0" lang="en-GB" sz="2000" spc="-1" strike="noStrike">
              <a:latin typeface="Arial"/>
            </a:endParaRPr>
          </a:p>
          <a:p>
            <a:pPr>
              <a:lnSpc>
                <a:spcPct val="100000"/>
              </a:lnSpc>
              <a:spcBef>
                <a:spcPts val="561"/>
              </a:spcBef>
              <a:tabLst>
                <a:tab algn="l" pos="914400"/>
                <a:tab algn="l" pos="1828800"/>
                <a:tab algn="l" pos="2743200"/>
                <a:tab algn="l" pos="3657600"/>
                <a:tab algn="l" pos="4572000"/>
                <a:tab algn="l" pos="5486400"/>
                <a:tab algn="l" pos="6400800"/>
                <a:tab algn="l" pos="7315200"/>
                <a:tab algn="l" pos="8229600"/>
                <a:tab algn="l" pos="9144000"/>
                <a:tab algn="l" pos="10058400"/>
              </a:tabLst>
            </a:pPr>
            <a:r>
              <a:rPr b="1" lang="en-GB" sz="2000" spc="-1" strike="noStrike">
                <a:solidFill>
                  <a:srgbClr val="000000"/>
                </a:solidFill>
                <a:latin typeface="Calibri Light"/>
                <a:ea typeface="Microsoft YaHei"/>
              </a:rPr>
              <a:t>T = Tone</a:t>
            </a:r>
            <a:r>
              <a:rPr b="0" lang="en-GB" sz="2000" spc="-1" strike="noStrike">
                <a:solidFill>
                  <a:srgbClr val="000000"/>
                </a:solidFill>
                <a:latin typeface="Calibri Light"/>
                <a:ea typeface="Microsoft YaHei"/>
              </a:rPr>
              <a:t>: the way they are speaking should be set in the correct context/time and place and in the right mood,  serious, light-hearted, angry, sad..</a:t>
            </a:r>
            <a:endParaRPr b="0" lang="en-GB" sz="2000" spc="-1" strike="noStrike">
              <a:latin typeface="Arial"/>
            </a:endParaRPr>
          </a:p>
          <a:p>
            <a:pPr>
              <a:lnSpc>
                <a:spcPct val="100000"/>
              </a:lnSpc>
              <a:spcBef>
                <a:spcPts val="561"/>
              </a:spcBef>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GB" sz="2000" spc="-1" strike="noStrike">
              <a:latin typeface="Arial"/>
            </a:endParaRPr>
          </a:p>
          <a:p>
            <a:pPr>
              <a:lnSpc>
                <a:spcPct val="100000"/>
              </a:lnSpc>
              <a:spcBef>
                <a:spcPts val="561"/>
              </a:spcBef>
              <a:tabLst>
                <a:tab algn="l" pos="914400"/>
                <a:tab algn="l" pos="1828800"/>
                <a:tab algn="l" pos="2743200"/>
                <a:tab algn="l" pos="3657600"/>
                <a:tab algn="l" pos="4572000"/>
                <a:tab algn="l" pos="5486400"/>
                <a:tab algn="l" pos="6400800"/>
                <a:tab algn="l" pos="7315200"/>
                <a:tab algn="l" pos="8229600"/>
                <a:tab algn="l" pos="9144000"/>
                <a:tab algn="l" pos="10058400"/>
              </a:tabLst>
            </a:pPr>
            <a:r>
              <a:rPr b="1" lang="en-GB" sz="2000" spc="-1" strike="noStrike">
                <a:solidFill>
                  <a:srgbClr val="000000"/>
                </a:solidFill>
                <a:latin typeface="Calibri Light"/>
                <a:ea typeface="Microsoft YaHei"/>
              </a:rPr>
              <a:t> </a:t>
            </a:r>
            <a:r>
              <a:rPr b="1" lang="en-GB" sz="2000" spc="-1" strike="noStrike">
                <a:solidFill>
                  <a:srgbClr val="000000"/>
                </a:solidFill>
                <a:latin typeface="Calibri Light"/>
                <a:ea typeface="Microsoft YaHei"/>
              </a:rPr>
              <a:t>Pick out an example of each of these features from the text on the next few slides.</a:t>
            </a:r>
            <a:endParaRPr b="0" lang="en-GB" sz="2000" spc="-1" strike="noStrike">
              <a:latin typeface="Arial"/>
            </a:endParaRPr>
          </a:p>
          <a:p>
            <a:pPr>
              <a:lnSpc>
                <a:spcPct val="100000"/>
              </a:lnSpc>
              <a:spcBef>
                <a:spcPts val="561"/>
              </a:spcBef>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2200" spc="-1" strike="noStrike">
                <a:solidFill>
                  <a:srgbClr val="000000"/>
                </a:solidFill>
                <a:latin typeface="Calibri Light"/>
              </a:rPr>
              <a:t>   </a:t>
            </a:r>
            <a:r>
              <a:rPr b="0" lang="en-GB" sz="1400" spc="-1" strike="noStrike">
                <a:solidFill>
                  <a:srgbClr val="000000"/>
                </a:solidFill>
                <a:latin typeface="Calibri Light"/>
              </a:rPr>
              <a:t> </a:t>
            </a:r>
            <a:endParaRPr b="0" lang="en-GB" sz="1400" spc="-1" strike="noStrike">
              <a:latin typeface="Arial"/>
            </a:endParaRPr>
          </a:p>
        </p:txBody>
      </p:sp>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46" name="TextShape 1"/>
          <p:cNvSpPr txBox="1"/>
          <p:nvPr/>
        </p:nvSpPr>
        <p:spPr>
          <a:xfrm>
            <a:off x="1080000" y="148320"/>
            <a:ext cx="7847640" cy="643680"/>
          </a:xfrm>
          <a:prstGeom prst="rect">
            <a:avLst/>
          </a:prstGeom>
          <a:noFill/>
          <a:ln>
            <a:noFill/>
          </a:ln>
        </p:spPr>
        <p:txBody>
          <a:bodyPr lIns="0" rIns="0" tIns="0" bIns="0" anchor="ctr">
            <a:noAutofit/>
          </a:bodyPr>
          <a:p>
            <a:pPr algn="ctr">
              <a:lnSpc>
                <a:spcPct val="115000"/>
              </a:lnSpc>
              <a:spcBef>
                <a:spcPts val="561"/>
              </a:spcBef>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4400" spc="-1" strike="noStrike">
                <a:latin typeface="Calibri Light"/>
                <a:ea typeface="Microsoft YaHei"/>
              </a:rPr>
              <a:t>The Ghost of Christmas Past</a:t>
            </a:r>
            <a:endParaRPr b="0" lang="en-GB" sz="4400" spc="-1" strike="noStrike">
              <a:latin typeface="Arial"/>
            </a:endParaRPr>
          </a:p>
        </p:txBody>
      </p:sp>
      <p:sp>
        <p:nvSpPr>
          <p:cNvPr id="447" name="TextShape 2"/>
          <p:cNvSpPr txBox="1"/>
          <p:nvPr/>
        </p:nvSpPr>
        <p:spPr>
          <a:xfrm>
            <a:off x="288000" y="864000"/>
            <a:ext cx="9504000" cy="4574520"/>
          </a:xfrm>
          <a:prstGeom prst="rect">
            <a:avLst/>
          </a:prstGeom>
          <a:noFill/>
          <a:ln>
            <a:noFill/>
          </a:ln>
        </p:spPr>
        <p:txBody>
          <a:bodyPr lIns="90000" rIns="90000" tIns="45000" bIns="45000">
            <a:noAutofit/>
          </a:bodyPr>
          <a:p>
            <a:pPr>
              <a:lnSpc>
                <a:spcPct val="100000"/>
              </a:lnSpc>
              <a:spcBef>
                <a:spcPts val="561"/>
              </a:spcBef>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1800" spc="-1" strike="noStrike">
                <a:solidFill>
                  <a:srgbClr val="000000"/>
                </a:solidFill>
                <a:latin typeface="Calibri Light"/>
              </a:rPr>
              <a:t>He was not alone, but sat by the side of a fair young girl in a mourning-dress: in whose eyes there were tears, which sparkled in the light that shone out of the Ghost of Christmas Past. </a:t>
            </a:r>
            <a:endParaRPr b="0" lang="en-GB" sz="1800" spc="-1" strike="noStrike">
              <a:latin typeface="Arial"/>
            </a:endParaRPr>
          </a:p>
          <a:p>
            <a:pPr>
              <a:lnSpc>
                <a:spcPct val="100000"/>
              </a:lnSpc>
              <a:spcBef>
                <a:spcPts val="300"/>
              </a:spcBef>
              <a:tabLst>
                <a:tab algn="l" pos="0"/>
              </a:tabLst>
            </a:pPr>
            <a:r>
              <a:rPr b="0" lang="en-GB" sz="1800" spc="-1" strike="noStrike">
                <a:solidFill>
                  <a:srgbClr val="000000"/>
                </a:solidFill>
                <a:latin typeface="Calibri Light"/>
              </a:rPr>
              <a:t>"It matters little," she said, softly. "To you, very little. Another idol has displaced me; and if it can cheer and comfort you in time to come, as I would have tried to do, I have no just cause to grieve." </a:t>
            </a:r>
            <a:endParaRPr b="0" lang="en-GB" sz="1800" spc="-1" strike="noStrike">
              <a:latin typeface="Arial"/>
            </a:endParaRPr>
          </a:p>
          <a:p>
            <a:pPr>
              <a:lnSpc>
                <a:spcPct val="100000"/>
              </a:lnSpc>
              <a:spcBef>
                <a:spcPts val="300"/>
              </a:spcBef>
              <a:tabLst>
                <a:tab algn="l" pos="0"/>
              </a:tabLst>
            </a:pPr>
            <a:r>
              <a:rPr b="0" lang="en-GB" sz="1800" spc="-1" strike="noStrike">
                <a:solidFill>
                  <a:srgbClr val="000000"/>
                </a:solidFill>
                <a:latin typeface="Calibri Light"/>
              </a:rPr>
              <a:t>"What Idol has displaced you?" he rejoined. </a:t>
            </a:r>
            <a:endParaRPr b="0" lang="en-GB" sz="1800" spc="-1" strike="noStrike">
              <a:latin typeface="Arial"/>
            </a:endParaRPr>
          </a:p>
          <a:p>
            <a:pPr>
              <a:lnSpc>
                <a:spcPct val="100000"/>
              </a:lnSpc>
              <a:spcBef>
                <a:spcPts val="300"/>
              </a:spcBef>
              <a:tabLst>
                <a:tab algn="l" pos="0"/>
              </a:tabLst>
            </a:pPr>
            <a:r>
              <a:rPr b="0" lang="en-GB" sz="1800" spc="-1" strike="noStrike">
                <a:solidFill>
                  <a:srgbClr val="000000"/>
                </a:solidFill>
                <a:latin typeface="Calibri Light"/>
              </a:rPr>
              <a:t>"A golden one." </a:t>
            </a:r>
            <a:endParaRPr b="0" lang="en-GB" sz="1800" spc="-1" strike="noStrike">
              <a:latin typeface="Arial"/>
            </a:endParaRPr>
          </a:p>
          <a:p>
            <a:pPr>
              <a:lnSpc>
                <a:spcPct val="100000"/>
              </a:lnSpc>
              <a:spcBef>
                <a:spcPts val="300"/>
              </a:spcBef>
              <a:tabLst>
                <a:tab algn="l" pos="0"/>
              </a:tabLst>
            </a:pPr>
            <a:r>
              <a:rPr b="0" lang="en-GB" sz="1800" spc="-1" strike="noStrike">
                <a:solidFill>
                  <a:srgbClr val="000000"/>
                </a:solidFill>
                <a:latin typeface="Calibri Light"/>
              </a:rPr>
              <a:t>"This is the even-handed dealing of the world!" he said. "There is nothing on which it is so hard as poverty; and there is nothing it professes to condemn with such severity as the pursuit of wealth!" </a:t>
            </a:r>
            <a:endParaRPr b="0" lang="en-GB" sz="1800" spc="-1" strike="noStrike">
              <a:latin typeface="Arial"/>
            </a:endParaRPr>
          </a:p>
          <a:p>
            <a:pPr>
              <a:lnSpc>
                <a:spcPct val="100000"/>
              </a:lnSpc>
              <a:spcBef>
                <a:spcPts val="300"/>
              </a:spcBef>
              <a:tabLst>
                <a:tab algn="l" pos="0"/>
              </a:tabLst>
            </a:pPr>
            <a:r>
              <a:rPr b="0" lang="en-GB" sz="1800" spc="-1" strike="noStrike">
                <a:solidFill>
                  <a:srgbClr val="000000"/>
                </a:solidFill>
                <a:latin typeface="Calibri Light"/>
              </a:rPr>
              <a:t>"You fear the world too much," she answered, gently. "All your other hopes have merged into the hope of being beyond the chance of its sordid reproach. I have seen your nobler aspirations fall off one by one, until the master-passion, Gain, engrosses you. Have I not?" </a:t>
            </a:r>
            <a:endParaRPr b="0" lang="en-GB" sz="1800" spc="-1" strike="noStrike">
              <a:latin typeface="Arial"/>
            </a:endParaRPr>
          </a:p>
          <a:p>
            <a:pPr>
              <a:lnSpc>
                <a:spcPct val="100000"/>
              </a:lnSpc>
              <a:spcBef>
                <a:spcPts val="300"/>
              </a:spcBef>
              <a:tabLst>
                <a:tab algn="l" pos="0"/>
              </a:tabLst>
            </a:pPr>
            <a:r>
              <a:rPr b="0" lang="en-GB" sz="1800" spc="-1" strike="noStrike">
                <a:solidFill>
                  <a:srgbClr val="000000"/>
                </a:solidFill>
                <a:latin typeface="Calibri Light"/>
              </a:rPr>
              <a:t>"What then?" he retorted. "Even if I have grown so much wiser, what then? I am not changed towards you." </a:t>
            </a:r>
            <a:endParaRPr b="0" lang="en-GB" sz="1800" spc="-1" strike="noStrike">
              <a:latin typeface="Arial"/>
            </a:endParaRPr>
          </a:p>
          <a:p>
            <a:pPr>
              <a:lnSpc>
                <a:spcPct val="100000"/>
              </a:lnSpc>
              <a:spcBef>
                <a:spcPts val="300"/>
              </a:spcBef>
              <a:tabLst>
                <a:tab algn="l" pos="0"/>
              </a:tabLst>
            </a:pPr>
            <a:r>
              <a:rPr b="0" lang="en-GB" sz="1800" spc="-1" strike="noStrike">
                <a:solidFill>
                  <a:srgbClr val="000000"/>
                </a:solidFill>
                <a:latin typeface="Calibri Light"/>
              </a:rPr>
              <a:t>She shook her head. </a:t>
            </a:r>
            <a:endParaRPr b="0" lang="en-GB" sz="1800" spc="-1" strike="noStrike">
              <a:latin typeface="Arial"/>
            </a:endParaRPr>
          </a:p>
          <a:p>
            <a:pPr>
              <a:lnSpc>
                <a:spcPct val="100000"/>
              </a:lnSpc>
              <a:spcBef>
                <a:spcPts val="300"/>
              </a:spcBef>
              <a:tabLst>
                <a:tab algn="l" pos="0"/>
              </a:tabLst>
            </a:pPr>
            <a:r>
              <a:rPr b="0" lang="en-GB" sz="1800" spc="-1" strike="noStrike">
                <a:solidFill>
                  <a:srgbClr val="000000"/>
                </a:solidFill>
                <a:latin typeface="Calibri Light"/>
              </a:rPr>
              <a:t>"Am I?" </a:t>
            </a:r>
            <a:endParaRPr b="0" lang="en-GB" sz="1800" spc="-1" strike="noStrike">
              <a:latin typeface="Arial"/>
            </a:endParaRPr>
          </a:p>
          <a:p>
            <a:pPr>
              <a:lnSpc>
                <a:spcPct val="100000"/>
              </a:lnSpc>
              <a:spcBef>
                <a:spcPts val="300"/>
              </a:spcBef>
              <a:tabLst>
                <a:tab algn="l" pos="0"/>
              </a:tabLst>
            </a:pPr>
            <a:r>
              <a:rPr b="0" lang="en-GB" sz="1800" spc="-1" strike="noStrike">
                <a:solidFill>
                  <a:srgbClr val="000000"/>
                </a:solidFill>
                <a:latin typeface="Calibri Light"/>
              </a:rPr>
              <a:t>"Our contract is an old one. It was made when we were both poor and content to be so, until, in good season, we could improve our worldly fortune by our patient industry. You are changed. When it was made, you were another man."</a:t>
            </a:r>
            <a:r>
              <a:rPr b="0" lang="en-GB" sz="1800" spc="-1" strike="noStrike">
                <a:solidFill>
                  <a:srgbClr val="000000"/>
                </a:solidFill>
                <a:latin typeface="Calibri"/>
              </a:rPr>
              <a:t> </a:t>
            </a:r>
            <a:endParaRPr b="0" lang="en-GB" sz="1800" spc="-1" strike="noStrike">
              <a:latin typeface="Arial"/>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48" name="TextShape 1"/>
          <p:cNvSpPr txBox="1"/>
          <p:nvPr/>
        </p:nvSpPr>
        <p:spPr>
          <a:xfrm>
            <a:off x="1080000" y="148320"/>
            <a:ext cx="7847640" cy="643680"/>
          </a:xfrm>
          <a:prstGeom prst="rect">
            <a:avLst/>
          </a:prstGeom>
          <a:noFill/>
          <a:ln>
            <a:noFill/>
          </a:ln>
        </p:spPr>
        <p:txBody>
          <a:bodyPr lIns="0" rIns="0" tIns="0" bIns="0" anchor="ctr">
            <a:noAutofit/>
          </a:bodyPr>
          <a:p>
            <a:pPr algn="ctr">
              <a:lnSpc>
                <a:spcPct val="115000"/>
              </a:lnSpc>
              <a:spcBef>
                <a:spcPts val="561"/>
              </a:spcBef>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4400" spc="-1" strike="noStrike">
                <a:latin typeface="Calibri Light"/>
                <a:ea typeface="Microsoft YaHei"/>
              </a:rPr>
              <a:t>The Ghost of Christmas Past</a:t>
            </a:r>
            <a:endParaRPr b="0" lang="en-GB" sz="4400" spc="-1" strike="noStrike">
              <a:latin typeface="Arial"/>
            </a:endParaRPr>
          </a:p>
        </p:txBody>
      </p:sp>
      <p:sp>
        <p:nvSpPr>
          <p:cNvPr id="449" name="TextShape 2"/>
          <p:cNvSpPr txBox="1"/>
          <p:nvPr/>
        </p:nvSpPr>
        <p:spPr>
          <a:xfrm>
            <a:off x="288000" y="792000"/>
            <a:ext cx="9648000" cy="4678200"/>
          </a:xfrm>
          <a:prstGeom prst="rect">
            <a:avLst/>
          </a:prstGeom>
          <a:noFill/>
          <a:ln>
            <a:noFill/>
          </a:ln>
        </p:spPr>
        <p:txBody>
          <a:bodyPr lIns="90000" rIns="90000" tIns="45000" bIns="45000">
            <a:noAutofit/>
          </a:bodyPr>
          <a:p>
            <a:pPr>
              <a:lnSpc>
                <a:spcPct val="100000"/>
              </a:lnSpc>
              <a:spcBef>
                <a:spcPts val="981"/>
              </a:spcBef>
              <a:tabLst>
                <a:tab algn="l" pos="0"/>
              </a:tabLst>
            </a:pPr>
            <a:r>
              <a:rPr b="0" lang="en-GB" sz="2000" spc="-1" strike="noStrike">
                <a:solidFill>
                  <a:srgbClr val="000000"/>
                </a:solidFill>
                <a:latin typeface="Calibri Light"/>
              </a:rPr>
              <a:t>"I was a boy," he said impatiently. </a:t>
            </a:r>
            <a:endParaRPr b="0" lang="en-GB" sz="2000" spc="-1" strike="noStrike">
              <a:latin typeface="Arial"/>
            </a:endParaRPr>
          </a:p>
          <a:p>
            <a:pPr>
              <a:lnSpc>
                <a:spcPct val="100000"/>
              </a:lnSpc>
              <a:spcBef>
                <a:spcPts val="981"/>
              </a:spcBef>
              <a:tabLst>
                <a:tab algn="l" pos="0"/>
              </a:tabLst>
            </a:pPr>
            <a:r>
              <a:rPr b="0" lang="en-GB" sz="2000" spc="-1" strike="noStrike">
                <a:solidFill>
                  <a:srgbClr val="000000"/>
                </a:solidFill>
                <a:latin typeface="Calibri Light"/>
              </a:rPr>
              <a:t>"Your own feeling tells you that you were not what you are," she returned. "I am. That which promised happiness when we were one in heart, is fraught with misery now that we are two. How often and how keenly I have thought of this, I will not say. It is enough that I have thought of it, and can release you." </a:t>
            </a:r>
            <a:endParaRPr b="0" lang="en-GB" sz="2000" spc="-1" strike="noStrike">
              <a:latin typeface="Arial"/>
            </a:endParaRPr>
          </a:p>
          <a:p>
            <a:pPr>
              <a:lnSpc>
                <a:spcPct val="100000"/>
              </a:lnSpc>
              <a:spcBef>
                <a:spcPts val="981"/>
              </a:spcBef>
              <a:tabLst>
                <a:tab algn="l" pos="0"/>
              </a:tabLst>
            </a:pPr>
            <a:r>
              <a:rPr b="0" lang="en-GB" sz="2000" spc="-1" strike="noStrike">
                <a:solidFill>
                  <a:srgbClr val="000000"/>
                </a:solidFill>
                <a:latin typeface="Calibri Light"/>
              </a:rPr>
              <a:t>"Have I ever sought release?" </a:t>
            </a:r>
            <a:endParaRPr b="0" lang="en-GB" sz="2000" spc="-1" strike="noStrike">
              <a:latin typeface="Arial"/>
            </a:endParaRPr>
          </a:p>
          <a:p>
            <a:pPr>
              <a:lnSpc>
                <a:spcPct val="100000"/>
              </a:lnSpc>
              <a:spcBef>
                <a:spcPts val="981"/>
              </a:spcBef>
              <a:tabLst>
                <a:tab algn="l" pos="0"/>
              </a:tabLst>
            </a:pPr>
            <a:r>
              <a:rPr b="0" lang="en-GB" sz="2000" spc="-1" strike="noStrike">
                <a:solidFill>
                  <a:srgbClr val="000000"/>
                </a:solidFill>
                <a:latin typeface="Calibri Light"/>
              </a:rPr>
              <a:t>"In words? No. Never." </a:t>
            </a:r>
            <a:endParaRPr b="0" lang="en-GB" sz="2000" spc="-1" strike="noStrike">
              <a:latin typeface="Arial"/>
            </a:endParaRPr>
          </a:p>
          <a:p>
            <a:pPr>
              <a:lnSpc>
                <a:spcPct val="100000"/>
              </a:lnSpc>
              <a:spcBef>
                <a:spcPts val="981"/>
              </a:spcBef>
              <a:tabLst>
                <a:tab algn="l" pos="0"/>
              </a:tabLst>
            </a:pPr>
            <a:r>
              <a:rPr b="0" lang="en-GB" sz="2000" spc="-1" strike="noStrike">
                <a:solidFill>
                  <a:srgbClr val="000000"/>
                </a:solidFill>
                <a:latin typeface="Calibri Light"/>
              </a:rPr>
              <a:t>"In what, then?" </a:t>
            </a:r>
            <a:endParaRPr b="0" lang="en-GB" sz="2000" spc="-1" strike="noStrike">
              <a:latin typeface="Arial"/>
            </a:endParaRPr>
          </a:p>
          <a:p>
            <a:pPr>
              <a:lnSpc>
                <a:spcPct val="100000"/>
              </a:lnSpc>
              <a:spcBef>
                <a:spcPts val="981"/>
              </a:spcBef>
              <a:tabLst>
                <a:tab algn="l" pos="0"/>
              </a:tabLst>
            </a:pPr>
            <a:r>
              <a:rPr b="0" lang="en-GB" sz="2000" spc="-1" strike="noStrike">
                <a:solidFill>
                  <a:srgbClr val="000000"/>
                </a:solidFill>
                <a:latin typeface="Calibri Light"/>
              </a:rPr>
              <a:t>"In a changed nature; in an altered spirit; in another atmosphere of life; another Hope as its great end. In everything that made my love of any worth or value in your sight. If this had never been between us," said the girl, looking mildly, but with steadiness, upon him; "tell me, would you seek me out and try to win me now? Ah, no!" </a:t>
            </a:r>
            <a:endParaRPr b="0" lang="en-GB" sz="2000" spc="-1" strike="noStrike">
              <a:latin typeface="Arial"/>
            </a:endParaRPr>
          </a:p>
          <a:p>
            <a:pPr>
              <a:lnSpc>
                <a:spcPct val="100000"/>
              </a:lnSpc>
              <a:spcBef>
                <a:spcPts val="981"/>
              </a:spcBef>
              <a:tabLst>
                <a:tab algn="l" pos="0"/>
              </a:tabLst>
            </a:pPr>
            <a:r>
              <a:rPr b="0" lang="en-GB" sz="2000" spc="-1" strike="noStrike">
                <a:solidFill>
                  <a:srgbClr val="000000"/>
                </a:solidFill>
                <a:latin typeface="Calibri Light"/>
              </a:rPr>
              <a:t>He seemed to yield to the justice of this supposition, in spite of himself. But he said with a struggle," You think not?" </a:t>
            </a:r>
            <a:endParaRPr b="0" lang="en-GB" sz="2000" spc="-1" strike="noStrike">
              <a:latin typeface="Arial"/>
            </a:endParaRPr>
          </a:p>
          <a:p>
            <a:pPr>
              <a:lnSpc>
                <a:spcPct val="100000"/>
              </a:lnSpc>
              <a:spcBef>
                <a:spcPts val="981"/>
              </a:spcBef>
              <a:tabLst>
                <a:tab algn="l" pos="0"/>
              </a:tabLst>
            </a:pPr>
            <a:endParaRPr b="0" lang="en-GB" sz="2000" spc="-1" strike="noStrike">
              <a:latin typeface="Arial"/>
            </a:endParaRPr>
          </a:p>
        </p:txBody>
      </p:sp>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50" name="TextShape 1"/>
          <p:cNvSpPr txBox="1"/>
          <p:nvPr/>
        </p:nvSpPr>
        <p:spPr>
          <a:xfrm>
            <a:off x="1080000" y="148320"/>
            <a:ext cx="7847640" cy="643680"/>
          </a:xfrm>
          <a:prstGeom prst="rect">
            <a:avLst/>
          </a:prstGeom>
          <a:noFill/>
          <a:ln>
            <a:noFill/>
          </a:ln>
        </p:spPr>
        <p:txBody>
          <a:bodyPr lIns="0" rIns="0" tIns="0" bIns="0" anchor="ctr">
            <a:noAutofit/>
          </a:bodyPr>
          <a:p>
            <a:pPr algn="ctr">
              <a:lnSpc>
                <a:spcPct val="115000"/>
              </a:lnSpc>
              <a:spcBef>
                <a:spcPts val="561"/>
              </a:spcBef>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4400" spc="-1" strike="noStrike">
                <a:latin typeface="Calibri Light"/>
                <a:ea typeface="Microsoft YaHei"/>
              </a:rPr>
              <a:t>The Ghost of Christmas Past</a:t>
            </a:r>
            <a:endParaRPr b="0" lang="en-GB" sz="4400" spc="-1" strike="noStrike">
              <a:latin typeface="Arial"/>
            </a:endParaRPr>
          </a:p>
        </p:txBody>
      </p:sp>
      <p:sp>
        <p:nvSpPr>
          <p:cNvPr id="451" name="TextShape 2"/>
          <p:cNvSpPr txBox="1"/>
          <p:nvPr/>
        </p:nvSpPr>
        <p:spPr>
          <a:xfrm>
            <a:off x="288000" y="792000"/>
            <a:ext cx="9648000" cy="4406400"/>
          </a:xfrm>
          <a:prstGeom prst="rect">
            <a:avLst/>
          </a:prstGeom>
          <a:noFill/>
          <a:ln>
            <a:noFill/>
          </a:ln>
        </p:spPr>
        <p:txBody>
          <a:bodyPr lIns="90000" rIns="90000" tIns="45000" bIns="45000">
            <a:noAutofit/>
          </a:bodyPr>
          <a:p>
            <a:pPr>
              <a:lnSpc>
                <a:spcPct val="100000"/>
              </a:lnSpc>
              <a:spcBef>
                <a:spcPts val="981"/>
              </a:spcBef>
              <a:tabLst>
                <a:tab algn="l" pos="0"/>
              </a:tabLst>
            </a:pPr>
            <a:r>
              <a:rPr b="0" lang="en-GB" sz="2000" spc="-1" strike="noStrike">
                <a:solidFill>
                  <a:srgbClr val="000000"/>
                </a:solidFill>
                <a:latin typeface="Calibri Light"/>
              </a:rPr>
              <a:t>"I would gladly think otherwise if I could," she answered, "Heaven knows. When I have learned a Truth like this, I know how strong and irresistible it must be. But if you were free to-day, to-morrow, yesterday, can even I believe that you would choose a dowerless girl -- you who, in your very confidence with her, weigh everything by Gain: or, choosing her, if for a moment you were false enough to your one guiding principle to do so, do I not know that your repentance and regret would surely follow? I do; and I release you. With a full heart, for the love of him you once were." </a:t>
            </a:r>
            <a:endParaRPr b="0" lang="en-GB" sz="2000" spc="-1" strike="noStrike">
              <a:latin typeface="Arial"/>
            </a:endParaRPr>
          </a:p>
          <a:p>
            <a:pPr>
              <a:lnSpc>
                <a:spcPct val="100000"/>
              </a:lnSpc>
              <a:spcBef>
                <a:spcPts val="981"/>
              </a:spcBef>
              <a:tabLst>
                <a:tab algn="l" pos="0"/>
              </a:tabLst>
            </a:pPr>
            <a:r>
              <a:rPr b="0" lang="en-GB" sz="2000" spc="-1" strike="noStrike">
                <a:solidFill>
                  <a:srgbClr val="000000"/>
                </a:solidFill>
                <a:latin typeface="Calibri Light"/>
              </a:rPr>
              <a:t>He was about to speak; but with her head turned from him, she resumed. </a:t>
            </a:r>
            <a:endParaRPr b="0" lang="en-GB" sz="2000" spc="-1" strike="noStrike">
              <a:latin typeface="Arial"/>
            </a:endParaRPr>
          </a:p>
          <a:p>
            <a:pPr>
              <a:lnSpc>
                <a:spcPct val="100000"/>
              </a:lnSpc>
              <a:spcBef>
                <a:spcPts val="981"/>
              </a:spcBef>
              <a:tabLst>
                <a:tab algn="l" pos="0"/>
              </a:tabLst>
            </a:pPr>
            <a:r>
              <a:rPr b="0" lang="en-GB" sz="2000" spc="-1" strike="noStrike">
                <a:solidFill>
                  <a:srgbClr val="000000"/>
                </a:solidFill>
                <a:latin typeface="Calibri Light"/>
              </a:rPr>
              <a:t>"You may -- the memory of what is past half makes me hope you will -- have pain in this. A very, very brief time, and you will dismiss the recollection of it, gladly, as an unprofitable dream, from which it happened well that you awoke. May you be happy in the life you have chosen." </a:t>
            </a:r>
            <a:endParaRPr b="0" lang="en-GB" sz="2000" spc="-1" strike="noStrike">
              <a:latin typeface="Arial"/>
            </a:endParaRPr>
          </a:p>
          <a:p>
            <a:pPr>
              <a:lnSpc>
                <a:spcPct val="100000"/>
              </a:lnSpc>
              <a:spcBef>
                <a:spcPts val="981"/>
              </a:spcBef>
              <a:tabLst>
                <a:tab algn="l" pos="0"/>
              </a:tabLst>
            </a:pPr>
            <a:r>
              <a:rPr b="0" lang="en-GB" sz="2000" spc="-1" strike="noStrike">
                <a:solidFill>
                  <a:srgbClr val="000000"/>
                </a:solidFill>
                <a:latin typeface="Calibri Light"/>
              </a:rPr>
              <a:t>She left him, and they parted. </a:t>
            </a:r>
            <a:endParaRPr b="0" lang="en-GB" sz="2000" spc="-1" strike="noStrike">
              <a:latin typeface="Arial"/>
            </a:endParaRPr>
          </a:p>
          <a:p>
            <a:pPr>
              <a:lnSpc>
                <a:spcPct val="100000"/>
              </a:lnSpc>
              <a:spcBef>
                <a:spcPts val="981"/>
              </a:spcBef>
              <a:tabLst>
                <a:tab algn="l" pos="0"/>
              </a:tabLst>
            </a:pPr>
            <a:r>
              <a:rPr b="0" lang="en-GB" sz="2000" spc="-1" strike="noStrike">
                <a:solidFill>
                  <a:srgbClr val="000000"/>
                </a:solidFill>
                <a:latin typeface="Calibri Light"/>
              </a:rPr>
              <a:t>"Spirit!" said Scrooge, "show me no more! Conduct me home. Why do you delight to torture me?" </a:t>
            </a:r>
            <a:endParaRPr b="0" lang="en-GB" sz="2000" spc="-1" strike="noStrike">
              <a:latin typeface="Arial"/>
            </a:endParaRPr>
          </a:p>
        </p:txBody>
      </p:sp>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52" name="TextShape 1"/>
          <p:cNvSpPr txBox="1"/>
          <p:nvPr/>
        </p:nvSpPr>
        <p:spPr>
          <a:xfrm>
            <a:off x="1080000" y="148320"/>
            <a:ext cx="7847640" cy="643680"/>
          </a:xfrm>
          <a:prstGeom prst="rect">
            <a:avLst/>
          </a:prstGeom>
          <a:noFill/>
          <a:ln>
            <a:noFill/>
          </a:ln>
        </p:spPr>
        <p:txBody>
          <a:bodyPr lIns="0" rIns="0" tIns="0" bIns="0" anchor="ctr">
            <a:noAutofit/>
          </a:bodyPr>
          <a:p>
            <a:pPr algn="ctr">
              <a:lnSpc>
                <a:spcPct val="115000"/>
              </a:lnSpc>
              <a:spcBef>
                <a:spcPts val="561"/>
              </a:spcBef>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GB" sz="4400" spc="-1" strike="noStrike">
                <a:latin typeface="Calibri Light"/>
                <a:ea typeface="Microsoft YaHei"/>
              </a:rPr>
              <a:t>The Ghost of Christmas Past</a:t>
            </a:r>
            <a:endParaRPr b="0" lang="en-GB" sz="4400" spc="-1" strike="noStrike">
              <a:latin typeface="Arial"/>
            </a:endParaRPr>
          </a:p>
        </p:txBody>
      </p:sp>
      <p:sp>
        <p:nvSpPr>
          <p:cNvPr id="453" name="TextShape 2"/>
          <p:cNvSpPr txBox="1"/>
          <p:nvPr/>
        </p:nvSpPr>
        <p:spPr>
          <a:xfrm>
            <a:off x="288000" y="792000"/>
            <a:ext cx="9648000" cy="3208320"/>
          </a:xfrm>
          <a:prstGeom prst="rect">
            <a:avLst/>
          </a:prstGeom>
          <a:noFill/>
          <a:ln>
            <a:noFill/>
          </a:ln>
        </p:spPr>
        <p:txBody>
          <a:bodyPr lIns="90000" rIns="90000" tIns="45000" bIns="45000">
            <a:noAutofit/>
          </a:bodyPr>
          <a:p>
            <a:pPr>
              <a:lnSpc>
                <a:spcPct val="100000"/>
              </a:lnSpc>
              <a:spcBef>
                <a:spcPts val="981"/>
              </a:spcBef>
              <a:tabLst>
                <a:tab algn="l" pos="0"/>
              </a:tabLst>
            </a:pPr>
            <a:r>
              <a:rPr b="0" lang="en-GB" sz="2400" spc="-1" strike="noStrike">
                <a:solidFill>
                  <a:srgbClr val="000000"/>
                </a:solidFill>
                <a:latin typeface="Calibri Light"/>
              </a:rPr>
              <a:t>Scrooge is clearly not enjoying his time with the Ghost of Christmas Past, </a:t>
            </a:r>
            <a:r>
              <a:rPr b="0" lang="en-GB" sz="2400" spc="-1" strike="noStrike">
                <a:solidFill>
                  <a:srgbClr val="000000"/>
                </a:solidFill>
                <a:latin typeface="Calibri Light"/>
                <a:hlinkClick r:id="rId2"/>
              </a:rPr>
              <a:t>here is another video clip o</a:t>
            </a:r>
            <a:r>
              <a:rPr b="0" lang="en-GB" sz="2400" spc="-1" strike="noStrike">
                <a:solidFill>
                  <a:srgbClr val="000000"/>
                </a:solidFill>
                <a:latin typeface="Calibri Light"/>
              </a:rPr>
              <a:t>f the visit to the past. </a:t>
            </a:r>
            <a:endParaRPr b="0" lang="en-GB" sz="2400" spc="-1" strike="noStrike">
              <a:latin typeface="Arial"/>
            </a:endParaRPr>
          </a:p>
          <a:p>
            <a:pPr>
              <a:lnSpc>
                <a:spcPct val="100000"/>
              </a:lnSpc>
              <a:spcBef>
                <a:spcPts val="981"/>
              </a:spcBef>
              <a:tabLst>
                <a:tab algn="l" pos="0"/>
              </a:tabLst>
            </a:pPr>
            <a:r>
              <a:rPr b="0" lang="en-GB" sz="2400" spc="-1" strike="noStrike">
                <a:solidFill>
                  <a:srgbClr val="000000"/>
                </a:solidFill>
                <a:latin typeface="Calibri Light"/>
              </a:rPr>
              <a:t>"Spirit!" said Scrooge, "show me no more! Conduct me home. Why do you delight to torture me?" </a:t>
            </a:r>
            <a:endParaRPr b="0" lang="en-GB" sz="2400" spc="-1" strike="noStrike">
              <a:latin typeface="Arial"/>
            </a:endParaRPr>
          </a:p>
          <a:p>
            <a:pPr>
              <a:lnSpc>
                <a:spcPct val="100000"/>
              </a:lnSpc>
              <a:spcBef>
                <a:spcPts val="981"/>
              </a:spcBef>
              <a:tabLst>
                <a:tab algn="l" pos="0"/>
              </a:tabLst>
            </a:pPr>
            <a:r>
              <a:rPr b="0" lang="en-GB" sz="2400" spc="-1" strike="noStrike">
                <a:solidFill>
                  <a:srgbClr val="000000"/>
                </a:solidFill>
                <a:latin typeface="Calibri Light"/>
              </a:rPr>
              <a:t>Imagine Scrooge could speak to his younger self, either at the party or after his conversation with Belle, what do you think their conversation would be? </a:t>
            </a:r>
            <a:endParaRPr b="0" lang="en-GB" sz="2400" spc="-1" strike="noStrike">
              <a:latin typeface="Arial"/>
            </a:endParaRPr>
          </a:p>
          <a:p>
            <a:pPr>
              <a:lnSpc>
                <a:spcPct val="100000"/>
              </a:lnSpc>
              <a:spcBef>
                <a:spcPts val="981"/>
              </a:spcBef>
              <a:tabLst>
                <a:tab algn="l" pos="0"/>
              </a:tabLst>
            </a:pPr>
            <a:r>
              <a:rPr b="1" lang="en-GB" sz="2400" spc="-1" strike="noStrike">
                <a:solidFill>
                  <a:srgbClr val="000000"/>
                </a:solidFill>
                <a:latin typeface="Calibri Light"/>
              </a:rPr>
              <a:t>Using what you have learnt about the features of dialogue write a short dialogue between Scrooge and his younger self. Remember to set it out as dialogue with speech marks and a new line for a new speaker.</a:t>
            </a:r>
            <a:endParaRPr b="0" lang="en-GB" sz="2400" spc="-1" strike="noStrike">
              <a:latin typeface="Arial"/>
            </a:endParaRPr>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54" name="TextShape 1"/>
          <p:cNvSpPr txBox="1"/>
          <p:nvPr/>
        </p:nvSpPr>
        <p:spPr>
          <a:xfrm>
            <a:off x="4464360" y="288000"/>
            <a:ext cx="4895640" cy="966960"/>
          </a:xfrm>
          <a:prstGeom prst="rect">
            <a:avLst/>
          </a:prstGeom>
          <a:noFill/>
          <a:ln>
            <a:noFill/>
          </a:ln>
        </p:spPr>
        <p:txBody>
          <a:bodyPr lIns="0" rIns="0" tIns="0" bIns="0" anchor="ctr">
            <a:noAutofit/>
          </a:bodyPr>
          <a:p>
            <a:pPr algn="ctr"/>
            <a:r>
              <a:rPr b="0" lang="en-GB" sz="4400" spc="-1" strike="noStrike">
                <a:latin typeface="Calibri Light"/>
              </a:rPr>
              <a:t>A Christmas Carol</a:t>
            </a:r>
            <a:br/>
            <a:r>
              <a:rPr b="0" lang="en-GB" sz="3200" spc="-1" strike="noStrike">
                <a:latin typeface="Calibri Light"/>
              </a:rPr>
              <a:t>by Charles Dickens</a:t>
            </a:r>
            <a:endParaRPr b="0" lang="en-GB" sz="3200" spc="-1" strike="noStrike">
              <a:latin typeface="Arial"/>
            </a:endParaRPr>
          </a:p>
        </p:txBody>
      </p:sp>
      <p:sp>
        <p:nvSpPr>
          <p:cNvPr id="455" name="TextShape 2"/>
          <p:cNvSpPr txBox="1"/>
          <p:nvPr/>
        </p:nvSpPr>
        <p:spPr>
          <a:xfrm>
            <a:off x="3888000" y="1584000"/>
            <a:ext cx="5904000" cy="3600000"/>
          </a:xfrm>
          <a:prstGeom prst="rect">
            <a:avLst/>
          </a:prstGeom>
          <a:noFill/>
          <a:ln>
            <a:noFill/>
          </a:ln>
        </p:spPr>
        <p:txBody>
          <a:bodyPr lIns="0" rIns="0" tIns="0" bIns="0">
            <a:normAutofit/>
          </a:bodyPr>
          <a:p>
            <a:pPr marL="432000" indent="-324000" algn="ctr">
              <a:spcBef>
                <a:spcPts val="1414"/>
              </a:spcBef>
              <a:buClr>
                <a:srgbClr val="000000"/>
              </a:buClr>
              <a:buSzPct val="45000"/>
              <a:buFont typeface="Wingdings" charset="2"/>
              <a:buChar char=""/>
            </a:pPr>
            <a:endParaRPr b="0" lang="en-GB" sz="3200" spc="-1" strike="noStrike">
              <a:latin typeface="Arial"/>
            </a:endParaRPr>
          </a:p>
          <a:p>
            <a:pPr marL="432000" indent="-324000" algn="ctr">
              <a:spcBef>
                <a:spcPts val="1414"/>
              </a:spcBef>
              <a:buClr>
                <a:srgbClr val="000000"/>
              </a:buClr>
              <a:buSzPct val="45000"/>
              <a:buFont typeface="Wingdings" charset="2"/>
              <a:buChar char=""/>
            </a:pPr>
            <a:r>
              <a:rPr b="0" lang="en-GB" sz="5400" spc="-1" strike="noStrike">
                <a:latin typeface="Calibri Light"/>
              </a:rPr>
              <a:t>Stave Three</a:t>
            </a:r>
            <a:endParaRPr b="0" lang="en-GB" sz="5400" spc="-1" strike="noStrike">
              <a:latin typeface="Arial"/>
            </a:endParaRPr>
          </a:p>
          <a:p>
            <a:pPr marL="432000" indent="-324000" algn="ctr">
              <a:spcBef>
                <a:spcPts val="1414"/>
              </a:spcBef>
              <a:buClr>
                <a:srgbClr val="000000"/>
              </a:buClr>
              <a:buSzPct val="45000"/>
              <a:buFont typeface="Wingdings" charset="2"/>
              <a:buChar char=""/>
            </a:pPr>
            <a:r>
              <a:rPr b="0" lang="en-GB" sz="4800" spc="-1" strike="noStrike">
                <a:latin typeface="Calibri Light"/>
              </a:rPr>
              <a:t>The Ghost of Christmas Present.</a:t>
            </a:r>
            <a:endParaRPr b="0" lang="en-GB" sz="4800" spc="-1" strike="noStrike">
              <a:latin typeface="Arial"/>
            </a:endParaRPr>
          </a:p>
        </p:txBody>
      </p:sp>
      <p:pic>
        <p:nvPicPr>
          <p:cNvPr id="456" name="" descr=""/>
          <p:cNvPicPr/>
          <p:nvPr/>
        </p:nvPicPr>
        <p:blipFill>
          <a:blip r:embed="rId2"/>
          <a:stretch/>
        </p:blipFill>
        <p:spPr>
          <a:xfrm>
            <a:off x="211680" y="144000"/>
            <a:ext cx="3532320" cy="5454000"/>
          </a:xfrm>
          <a:prstGeom prst="rect">
            <a:avLst/>
          </a:prstGeom>
          <a:ln>
            <a:noFill/>
          </a:ln>
        </p:spPr>
      </p:pic>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57" name="TextShape 1"/>
          <p:cNvSpPr txBox="1"/>
          <p:nvPr/>
        </p:nvSpPr>
        <p:spPr>
          <a:xfrm>
            <a:off x="1080000" y="288000"/>
            <a:ext cx="7847640" cy="966960"/>
          </a:xfrm>
          <a:prstGeom prst="rect">
            <a:avLst/>
          </a:prstGeom>
          <a:noFill/>
          <a:ln>
            <a:noFill/>
          </a:ln>
        </p:spPr>
        <p:txBody>
          <a:bodyPr lIns="0" rIns="0" tIns="0" bIns="0" anchor="ctr">
            <a:noAutofit/>
          </a:bodyPr>
          <a:p>
            <a:pPr algn="ctr"/>
            <a:r>
              <a:rPr b="0" lang="en-GB" sz="4400" spc="-1" strike="noStrike">
                <a:latin typeface="Calibri Light"/>
              </a:rPr>
              <a:t>A Christmas Carol</a:t>
            </a:r>
            <a:br/>
            <a:r>
              <a:rPr b="0" lang="en-GB" sz="3200" spc="-1" strike="noStrike">
                <a:latin typeface="Calibri Light"/>
              </a:rPr>
              <a:t>Stave Three</a:t>
            </a:r>
            <a:endParaRPr b="0" lang="en-GB" sz="3200" spc="-1" strike="noStrike">
              <a:latin typeface="Arial"/>
            </a:endParaRPr>
          </a:p>
        </p:txBody>
      </p:sp>
      <p:sp>
        <p:nvSpPr>
          <p:cNvPr id="458" name="TextShape 2"/>
          <p:cNvSpPr txBox="1"/>
          <p:nvPr/>
        </p:nvSpPr>
        <p:spPr>
          <a:xfrm>
            <a:off x="504000" y="1296000"/>
            <a:ext cx="4752000" cy="3888000"/>
          </a:xfrm>
          <a:prstGeom prst="rect">
            <a:avLst/>
          </a:prstGeom>
          <a:noFill/>
          <a:ln>
            <a:noFill/>
          </a:ln>
        </p:spPr>
        <p:txBody>
          <a:bodyPr lIns="0" rIns="0" tIns="0" bIns="0">
            <a:normAutofit/>
          </a:bodyPr>
          <a:p>
            <a:pPr marL="432000" indent="-324000">
              <a:spcBef>
                <a:spcPts val="1414"/>
              </a:spcBef>
              <a:buClr>
                <a:srgbClr val="000000"/>
              </a:buClr>
              <a:buSzPct val="45000"/>
              <a:buFont typeface="Wingdings" charset="2"/>
              <a:buChar char=""/>
            </a:pPr>
            <a:endParaRPr b="0" lang="en-GB" sz="3200" spc="-1" strike="noStrike">
              <a:latin typeface="Arial"/>
            </a:endParaRPr>
          </a:p>
          <a:p>
            <a:r>
              <a:rPr b="0" lang="en-GB" sz="2600" spc="-1" strike="noStrike">
                <a:latin typeface="Calibri Light"/>
              </a:rPr>
              <a:t>In stave three the Ghost of Christmas present takes Scrooge to visit the Cratchit family.  Remember that this family is representative of the poor in society.  </a:t>
            </a:r>
            <a:endParaRPr b="0" lang="en-GB" sz="2600" spc="-1" strike="noStrike">
              <a:latin typeface="Arial"/>
            </a:endParaRPr>
          </a:p>
          <a:p>
            <a:r>
              <a:rPr b="0" lang="en-GB" sz="2600" spc="-1" strike="noStrike">
                <a:latin typeface="Calibri Light"/>
              </a:rPr>
              <a:t>What do you think Dickens is trying to do by including this scene of Christmas day at the Cratchit’s house?</a:t>
            </a:r>
            <a:endParaRPr b="0" lang="en-GB" sz="2600" spc="-1" strike="noStrike">
              <a:latin typeface="Arial"/>
            </a:endParaRPr>
          </a:p>
        </p:txBody>
      </p:sp>
      <p:pic>
        <p:nvPicPr>
          <p:cNvPr id="459" name="" descr=""/>
          <p:cNvPicPr/>
          <p:nvPr/>
        </p:nvPicPr>
        <p:blipFill>
          <a:blip r:embed="rId2"/>
          <a:stretch/>
        </p:blipFill>
        <p:spPr>
          <a:xfrm>
            <a:off x="5256000" y="1512000"/>
            <a:ext cx="4686120" cy="3600000"/>
          </a:xfrm>
          <a:prstGeom prst="rect">
            <a:avLst/>
          </a:prstGeom>
          <a:ln>
            <a:noFill/>
          </a:ln>
        </p:spPr>
      </p:pic>
      <p:sp>
        <p:nvSpPr>
          <p:cNvPr id="460" name="TextShape 3"/>
          <p:cNvSpPr txBox="1"/>
          <p:nvPr/>
        </p:nvSpPr>
        <p:spPr>
          <a:xfrm>
            <a:off x="5328000" y="4752000"/>
            <a:ext cx="4470120" cy="346320"/>
          </a:xfrm>
          <a:prstGeom prst="rect">
            <a:avLst/>
          </a:prstGeom>
          <a:noFill/>
          <a:ln>
            <a:noFill/>
          </a:ln>
        </p:spPr>
        <p:txBody>
          <a:bodyPr lIns="90000" rIns="90000" tIns="45000" bIns="45000">
            <a:noAutofit/>
          </a:bodyPr>
          <a:p>
            <a:r>
              <a:rPr b="0" lang="en-GB" sz="1800" spc="-1" strike="noStrike">
                <a:latin typeface="Arial"/>
              </a:rPr>
              <a:t>York Notes.</a:t>
            </a:r>
            <a:endParaRPr b="0" lang="en-GB" sz="1800" spc="-1" strike="noStrike">
              <a:latin typeface="Arial"/>
            </a:endParaRPr>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61" name="TextShape 1"/>
          <p:cNvSpPr txBox="1"/>
          <p:nvPr/>
        </p:nvSpPr>
        <p:spPr>
          <a:xfrm>
            <a:off x="1080000" y="288000"/>
            <a:ext cx="7847640" cy="966960"/>
          </a:xfrm>
          <a:prstGeom prst="rect">
            <a:avLst/>
          </a:prstGeom>
          <a:noFill/>
          <a:ln>
            <a:noFill/>
          </a:ln>
        </p:spPr>
        <p:txBody>
          <a:bodyPr lIns="0" rIns="0" tIns="0" bIns="0" anchor="ctr">
            <a:noAutofit/>
          </a:bodyPr>
          <a:p>
            <a:pPr algn="ctr"/>
            <a:r>
              <a:rPr b="0" lang="en-GB" sz="4400" spc="-1" strike="noStrike">
                <a:latin typeface="Calibri Light"/>
              </a:rPr>
              <a:t>A Christmas Carol</a:t>
            </a:r>
            <a:br/>
            <a:r>
              <a:rPr b="0" lang="en-GB" sz="3200" spc="-1" strike="noStrike">
                <a:latin typeface="Calibri Light"/>
              </a:rPr>
              <a:t>Stave Three</a:t>
            </a:r>
            <a:endParaRPr b="0" lang="en-GB" sz="3200" spc="-1" strike="noStrike">
              <a:latin typeface="Arial"/>
            </a:endParaRPr>
          </a:p>
        </p:txBody>
      </p:sp>
      <p:sp>
        <p:nvSpPr>
          <p:cNvPr id="462" name="TextShape 2"/>
          <p:cNvSpPr txBox="1"/>
          <p:nvPr/>
        </p:nvSpPr>
        <p:spPr>
          <a:xfrm>
            <a:off x="504000" y="1584000"/>
            <a:ext cx="9288000" cy="3600000"/>
          </a:xfrm>
          <a:prstGeom prst="rect">
            <a:avLst/>
          </a:prstGeom>
          <a:noFill/>
          <a:ln>
            <a:noFill/>
          </a:ln>
        </p:spPr>
        <p:txBody>
          <a:bodyPr lIns="0" rIns="0" tIns="0" bIns="0">
            <a:normAutofit/>
          </a:bodyPr>
          <a:p>
            <a:r>
              <a:rPr b="1" lang="en-GB" sz="2000" spc="-1" strike="noStrike">
                <a:latin typeface="Calibri Light"/>
              </a:rPr>
              <a:t>Read through the scene and then answer these questions:</a:t>
            </a:r>
            <a:endParaRPr b="0" lang="en-GB" sz="2000" spc="-1" strike="noStrike">
              <a:latin typeface="Arial"/>
            </a:endParaRPr>
          </a:p>
          <a:p>
            <a:pPr marL="432000" indent="-324000">
              <a:lnSpc>
                <a:spcPct val="100000"/>
              </a:lnSpc>
              <a:spcBef>
                <a:spcPts val="641"/>
              </a:spcBef>
              <a:buClr>
                <a:srgbClr val="000000"/>
              </a:buClr>
              <a:buFont typeface="StarSymbol"/>
              <a:buAutoNum type="arabicPeriod"/>
              <a:tabLst>
                <a:tab algn="l" pos="0"/>
              </a:tabLst>
            </a:pPr>
            <a:r>
              <a:rPr b="0" lang="en-GB" sz="2000" spc="-1" strike="noStrike">
                <a:solidFill>
                  <a:srgbClr val="000000"/>
                </a:solidFill>
                <a:latin typeface="Calibri Light"/>
              </a:rPr>
              <a:t>Why might Dickens include a scene in which the Cratchit family cook their Christmas meal?</a:t>
            </a:r>
            <a:endParaRPr b="0" lang="en-GB" sz="2000" spc="-1" strike="noStrike">
              <a:latin typeface="Arial"/>
            </a:endParaRPr>
          </a:p>
          <a:p>
            <a:pPr marL="432000" indent="-324000">
              <a:lnSpc>
                <a:spcPct val="100000"/>
              </a:lnSpc>
              <a:spcBef>
                <a:spcPts val="641"/>
              </a:spcBef>
              <a:buClr>
                <a:srgbClr val="000000"/>
              </a:buClr>
              <a:buFont typeface="StarSymbol"/>
              <a:buAutoNum type="arabicPeriod"/>
              <a:tabLst>
                <a:tab algn="l" pos="0"/>
              </a:tabLst>
            </a:pPr>
            <a:r>
              <a:rPr b="0" lang="en-GB" sz="2000" spc="-1" strike="noStrike">
                <a:solidFill>
                  <a:srgbClr val="000000"/>
                </a:solidFill>
                <a:latin typeface="Calibri Light"/>
              </a:rPr>
              <a:t>Why does Mrs Cratchit invite her daughter to sit down “before the fire”?</a:t>
            </a:r>
            <a:endParaRPr b="0" lang="en-GB" sz="2000" spc="-1" strike="noStrike">
              <a:latin typeface="Arial"/>
            </a:endParaRPr>
          </a:p>
          <a:p>
            <a:pPr marL="432000" indent="-324000">
              <a:lnSpc>
                <a:spcPct val="100000"/>
              </a:lnSpc>
              <a:spcBef>
                <a:spcPts val="641"/>
              </a:spcBef>
              <a:buClr>
                <a:srgbClr val="000000"/>
              </a:buClr>
              <a:buFont typeface="StarSymbol"/>
              <a:buAutoNum type="arabicPeriod"/>
              <a:tabLst>
                <a:tab algn="l" pos="0"/>
              </a:tabLst>
            </a:pPr>
            <a:r>
              <a:rPr b="0" lang="en-GB" sz="2000" spc="-1" strike="noStrike">
                <a:solidFill>
                  <a:srgbClr val="000000"/>
                </a:solidFill>
                <a:latin typeface="Calibri Light"/>
              </a:rPr>
              <a:t>Why might Dickens include the image of Bob carrying his son?</a:t>
            </a:r>
            <a:endParaRPr b="0" lang="en-GB" sz="2000" spc="-1" strike="noStrike">
              <a:latin typeface="Arial"/>
            </a:endParaRPr>
          </a:p>
          <a:p>
            <a:pPr marL="432000" indent="-324000">
              <a:lnSpc>
                <a:spcPct val="100000"/>
              </a:lnSpc>
              <a:spcBef>
                <a:spcPts val="641"/>
              </a:spcBef>
              <a:buClr>
                <a:srgbClr val="000000"/>
              </a:buClr>
              <a:buFont typeface="StarSymbol"/>
              <a:buAutoNum type="arabicPeriod"/>
              <a:tabLst>
                <a:tab algn="l" pos="0"/>
              </a:tabLst>
            </a:pPr>
            <a:r>
              <a:rPr b="0" lang="en-GB" sz="2000" spc="-1" strike="noStrike">
                <a:solidFill>
                  <a:srgbClr val="000000"/>
                </a:solidFill>
                <a:latin typeface="Calibri Light"/>
              </a:rPr>
              <a:t>How are the references to church important?</a:t>
            </a:r>
            <a:endParaRPr b="0" lang="en-GB" sz="2000" spc="-1" strike="noStrike">
              <a:latin typeface="Arial"/>
            </a:endParaRPr>
          </a:p>
          <a:p>
            <a:pPr marL="432000" indent="-324000">
              <a:lnSpc>
                <a:spcPct val="100000"/>
              </a:lnSpc>
              <a:spcBef>
                <a:spcPts val="641"/>
              </a:spcBef>
              <a:buClr>
                <a:srgbClr val="000000"/>
              </a:buClr>
              <a:buFont typeface="StarSymbol"/>
              <a:buAutoNum type="arabicPeriod"/>
              <a:tabLst>
                <a:tab algn="l" pos="0"/>
              </a:tabLst>
            </a:pPr>
            <a:r>
              <a:rPr b="0" lang="en-GB" sz="2000" spc="-1" strike="noStrike">
                <a:solidFill>
                  <a:srgbClr val="000000"/>
                </a:solidFill>
                <a:latin typeface="Calibri Light"/>
              </a:rPr>
              <a:t>Why might Bob say that his son is “good as gold”?</a:t>
            </a:r>
            <a:endParaRPr b="0" lang="en-GB" sz="2000" spc="-1" strike="noStrike">
              <a:latin typeface="Arial"/>
            </a:endParaRPr>
          </a:p>
          <a:p>
            <a:pPr marL="432000" indent="-324000">
              <a:lnSpc>
                <a:spcPct val="100000"/>
              </a:lnSpc>
              <a:spcBef>
                <a:spcPts val="641"/>
              </a:spcBef>
              <a:buClr>
                <a:srgbClr val="000000"/>
              </a:buClr>
              <a:buFont typeface="StarSymbol"/>
              <a:buAutoNum type="arabicPeriod"/>
              <a:tabLst>
                <a:tab algn="l" pos="0"/>
              </a:tabLst>
            </a:pPr>
            <a:r>
              <a:rPr b="0" lang="en-GB" sz="2000" spc="-1" strike="noStrike">
                <a:solidFill>
                  <a:srgbClr val="000000"/>
                </a:solidFill>
                <a:latin typeface="Calibri Light"/>
              </a:rPr>
              <a:t>How do the Cratchit family feel about their meal?</a:t>
            </a:r>
            <a:endParaRPr b="0" lang="en-GB" sz="2000" spc="-1" strike="noStrike">
              <a:latin typeface="Arial"/>
            </a:endParaRPr>
          </a:p>
          <a:p>
            <a:pPr marL="432000" indent="-324000">
              <a:lnSpc>
                <a:spcPct val="100000"/>
              </a:lnSpc>
              <a:spcBef>
                <a:spcPts val="641"/>
              </a:spcBef>
              <a:buClr>
                <a:srgbClr val="000000"/>
              </a:buClr>
              <a:buFont typeface="StarSymbol"/>
              <a:buAutoNum type="arabicPeriod"/>
              <a:tabLst>
                <a:tab algn="l" pos="0"/>
              </a:tabLst>
            </a:pPr>
            <a:r>
              <a:rPr b="0" lang="en-GB" sz="2000" spc="-1" strike="noStrike">
                <a:solidFill>
                  <a:srgbClr val="000000"/>
                </a:solidFill>
                <a:latin typeface="Calibri Light"/>
              </a:rPr>
              <a:t>How does Scrooge react to watching this scene?</a:t>
            </a:r>
            <a:endParaRPr b="0" lang="en-GB" sz="2000" spc="-1" strike="noStrike">
              <a:latin typeface="Arial"/>
            </a:endParaRPr>
          </a:p>
          <a:p>
            <a:pPr marL="432000" indent="-324000">
              <a:lnSpc>
                <a:spcPct val="100000"/>
              </a:lnSpc>
              <a:spcBef>
                <a:spcPts val="641"/>
              </a:spcBef>
              <a:buClr>
                <a:srgbClr val="000000"/>
              </a:buClr>
              <a:buFont typeface="StarSymbol"/>
              <a:buAutoNum type="arabicPeriod"/>
              <a:tabLst>
                <a:tab algn="l" pos="0"/>
              </a:tabLst>
            </a:pPr>
            <a:r>
              <a:rPr b="0" lang="en-GB" sz="2000" spc="-1" strike="noStrike">
                <a:solidFill>
                  <a:srgbClr val="000000"/>
                </a:solidFill>
                <a:latin typeface="Calibri Light"/>
              </a:rPr>
              <a:t>Why might Dickens include Bob toasting Scrooge as the “founder of the feast”?</a:t>
            </a:r>
            <a:endParaRPr b="0" lang="en-GB" sz="2000" spc="-1" strike="noStrike">
              <a:latin typeface="Arial"/>
            </a:endParaRPr>
          </a:p>
          <a:p>
            <a:pPr marL="432000" indent="-324000">
              <a:lnSpc>
                <a:spcPct val="100000"/>
              </a:lnSpc>
              <a:spcBef>
                <a:spcPts val="641"/>
              </a:spcBef>
              <a:buClr>
                <a:srgbClr val="000000"/>
              </a:buClr>
              <a:buFont typeface="StarSymbol"/>
              <a:buAutoNum type="arabicPeriod"/>
              <a:tabLst>
                <a:tab algn="l" pos="0"/>
              </a:tabLst>
            </a:pPr>
            <a:r>
              <a:rPr b="0" lang="en-GB" sz="2000" spc="-1" strike="noStrike">
                <a:solidFill>
                  <a:srgbClr val="000000"/>
                </a:solidFill>
                <a:latin typeface="Calibri Light"/>
              </a:rPr>
              <a:t>Overall, what is the atmosphere in this scene?</a:t>
            </a:r>
            <a:endParaRPr b="0" lang="en-GB" sz="2000" spc="-1" strike="noStrike">
              <a:latin typeface="Arial"/>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63" name="TextShape 1"/>
          <p:cNvSpPr txBox="1"/>
          <p:nvPr/>
        </p:nvSpPr>
        <p:spPr>
          <a:xfrm>
            <a:off x="1080000" y="185040"/>
            <a:ext cx="7847640" cy="966960"/>
          </a:xfrm>
          <a:prstGeom prst="rect">
            <a:avLst/>
          </a:prstGeom>
          <a:noFill/>
          <a:ln>
            <a:noFill/>
          </a:ln>
        </p:spPr>
        <p:txBody>
          <a:bodyPr lIns="0" rIns="0" tIns="0" bIns="0" anchor="ctr">
            <a:noAutofit/>
          </a:bodyPr>
          <a:p>
            <a:pPr algn="ctr"/>
            <a:r>
              <a:rPr b="0" lang="en-GB" sz="4400" spc="-1" strike="noStrike">
                <a:latin typeface="Calibri Light"/>
              </a:rPr>
              <a:t>A Christmas Carol</a:t>
            </a:r>
            <a:br/>
            <a:r>
              <a:rPr b="0" lang="en-GB" sz="3200" spc="-1" strike="noStrike">
                <a:latin typeface="Calibri Light"/>
              </a:rPr>
              <a:t>Stave Three: Ignorance and Want</a:t>
            </a:r>
            <a:endParaRPr b="0" lang="en-GB" sz="3200" spc="-1" strike="noStrike">
              <a:latin typeface="Arial"/>
            </a:endParaRPr>
          </a:p>
        </p:txBody>
      </p:sp>
      <p:sp>
        <p:nvSpPr>
          <p:cNvPr id="464" name="TextShape 2"/>
          <p:cNvSpPr txBox="1"/>
          <p:nvPr/>
        </p:nvSpPr>
        <p:spPr>
          <a:xfrm>
            <a:off x="216000" y="3528000"/>
            <a:ext cx="9576000" cy="1800000"/>
          </a:xfrm>
          <a:prstGeom prst="rect">
            <a:avLst/>
          </a:prstGeom>
          <a:noFill/>
          <a:ln>
            <a:noFill/>
          </a:ln>
        </p:spPr>
        <p:txBody>
          <a:bodyPr lIns="0" rIns="0" tIns="0" bIns="0">
            <a:normAutofit/>
          </a:bodyPr>
          <a:p>
            <a:pPr>
              <a:lnSpc>
                <a:spcPct val="100000"/>
              </a:lnSpc>
              <a:spcBef>
                <a:spcPts val="281"/>
              </a:spcBef>
            </a:pPr>
            <a:r>
              <a:rPr b="0" lang="en-GB" sz="2400" spc="-1" strike="noStrike">
                <a:latin typeface="Calibri Light"/>
                <a:ea typeface="Microsoft YaHei"/>
              </a:rPr>
              <a:t>As you read further through the stave you come across these strange characters hiding in the robes of the Ghost.  What is this all about? </a:t>
            </a:r>
            <a:endParaRPr b="0" lang="en-GB" sz="2400" spc="-1" strike="noStrike">
              <a:latin typeface="Arial"/>
            </a:endParaRPr>
          </a:p>
          <a:p>
            <a:pPr>
              <a:lnSpc>
                <a:spcPct val="100000"/>
              </a:lnSpc>
              <a:spcBef>
                <a:spcPts val="281"/>
              </a:spcBef>
            </a:pPr>
            <a:r>
              <a:rPr b="0" lang="en-GB" sz="2400" spc="-1" strike="noStrike">
                <a:latin typeface="Calibri Light"/>
                <a:ea typeface="Microsoft YaHei"/>
              </a:rPr>
              <a:t>Dickens is using these characters to represent problems within his society. </a:t>
            </a:r>
            <a:r>
              <a:rPr b="0" lang="en-GB" sz="2400" spc="-1" strike="noStrike">
                <a:solidFill>
                  <a:srgbClr val="000000"/>
                </a:solidFill>
                <a:latin typeface="Calibri Light"/>
                <a:ea typeface="Microsoft YaHei"/>
              </a:rPr>
              <a:t>The two children are </a:t>
            </a:r>
            <a:r>
              <a:rPr b="1" lang="en-GB" sz="2400" spc="-1" strike="noStrike">
                <a:solidFill>
                  <a:srgbClr val="000000"/>
                </a:solidFill>
                <a:latin typeface="Calibri Light"/>
                <a:ea typeface="Microsoft YaHei"/>
              </a:rPr>
              <a:t>allegories</a:t>
            </a:r>
            <a:r>
              <a:rPr b="0" lang="en-GB" sz="2400" spc="-1" strike="noStrike">
                <a:solidFill>
                  <a:srgbClr val="000000"/>
                </a:solidFill>
                <a:latin typeface="Calibri Light"/>
                <a:ea typeface="Microsoft YaHei"/>
              </a:rPr>
              <a:t> (symbolic) of Ignorance and Want. They represent these problems in </a:t>
            </a:r>
            <a:r>
              <a:rPr b="1" lang="en-GB" sz="2400" spc="-1" strike="noStrike">
                <a:solidFill>
                  <a:srgbClr val="000000"/>
                </a:solidFill>
                <a:latin typeface="Calibri Light"/>
                <a:ea typeface="Microsoft YaHei"/>
              </a:rPr>
              <a:t>human form</a:t>
            </a:r>
            <a:r>
              <a:rPr b="0" lang="en-GB" sz="2400" spc="-1" strike="noStrike">
                <a:solidFill>
                  <a:srgbClr val="000000"/>
                </a:solidFill>
                <a:latin typeface="Calibri Light"/>
                <a:ea typeface="Microsoft YaHei"/>
              </a:rPr>
              <a:t>.</a:t>
            </a:r>
            <a:endParaRPr b="0" lang="en-GB" sz="2400" spc="-1" strike="noStrike">
              <a:latin typeface="Arial"/>
            </a:endParaRPr>
          </a:p>
          <a:p>
            <a:pPr>
              <a:lnSpc>
                <a:spcPct val="100000"/>
              </a:lnSpc>
              <a:spcBef>
                <a:spcPts val="561"/>
              </a:spcBef>
              <a:tabLst>
                <a:tab algn="l" pos="0"/>
              </a:tabLst>
            </a:pPr>
            <a:endParaRPr b="0" lang="en-GB" sz="2400" spc="-1" strike="noStrike">
              <a:latin typeface="Arial"/>
            </a:endParaRPr>
          </a:p>
        </p:txBody>
      </p:sp>
      <p:sp>
        <p:nvSpPr>
          <p:cNvPr id="465" name="TextShape 3"/>
          <p:cNvSpPr txBox="1"/>
          <p:nvPr/>
        </p:nvSpPr>
        <p:spPr>
          <a:xfrm>
            <a:off x="216000" y="1296000"/>
            <a:ext cx="9720000" cy="2126520"/>
          </a:xfrm>
          <a:prstGeom prst="rect">
            <a:avLst/>
          </a:prstGeom>
          <a:solidFill>
            <a:srgbClr val="ffffff"/>
          </a:solidFill>
          <a:ln>
            <a:noFill/>
          </a:ln>
        </p:spPr>
        <p:txBody>
          <a:bodyPr lIns="90000" rIns="90000" tIns="45000" bIns="45000">
            <a:noAutofit/>
          </a:bodyPr>
          <a:p>
            <a:pPr>
              <a:lnSpc>
                <a:spcPct val="100000"/>
              </a:lnSpc>
              <a:spcBef>
                <a:spcPts val="281"/>
              </a:spcBef>
            </a:pPr>
            <a:r>
              <a:rPr b="0" i="1" lang="en-GB" sz="2000" spc="-1" strike="noStrike">
                <a:solidFill>
                  <a:srgbClr val="000000"/>
                </a:solidFill>
                <a:latin typeface="Calibri Light"/>
                <a:ea typeface="Microsoft YaHei"/>
              </a:rPr>
              <a:t>‘</a:t>
            </a:r>
            <a:r>
              <a:rPr b="0" i="1" lang="en-GB" sz="2000" spc="-1" strike="noStrike">
                <a:solidFill>
                  <a:srgbClr val="000000"/>
                </a:solidFill>
                <a:latin typeface="Calibri Light"/>
                <a:ea typeface="Microsoft YaHei"/>
              </a:rPr>
              <a:t>Forgive me if I am not justified in what I ask," said Scrooge, looking intently at the Spirit's robe, "but I see something strange, and not belonging to yourself, protruding from your skirts. Is it a foot or a claw?" </a:t>
            </a:r>
            <a:endParaRPr b="0" lang="en-GB" sz="2000" spc="-1" strike="noStrike">
              <a:latin typeface="Arial"/>
            </a:endParaRPr>
          </a:p>
          <a:p>
            <a:pPr algn="just">
              <a:lnSpc>
                <a:spcPct val="100000"/>
              </a:lnSpc>
              <a:tabLst>
                <a:tab algn="l" pos="0"/>
              </a:tabLst>
            </a:pPr>
            <a:endParaRPr b="0" lang="en-GB" sz="2000" spc="-1" strike="noStrike">
              <a:latin typeface="Arial"/>
            </a:endParaRPr>
          </a:p>
          <a:p>
            <a:pPr algn="just">
              <a:lnSpc>
                <a:spcPct val="100000"/>
              </a:lnSpc>
              <a:tabLst>
                <a:tab algn="l" pos="0"/>
              </a:tabLst>
            </a:pPr>
            <a:r>
              <a:rPr b="0" i="1" lang="en-GB" sz="2000" spc="-1" strike="noStrike">
                <a:solidFill>
                  <a:srgbClr val="000000"/>
                </a:solidFill>
                <a:latin typeface="Calibri Light"/>
                <a:ea typeface="Microsoft YaHei"/>
              </a:rPr>
              <a:t>"It might be a claw, for the flesh there is upon it," was the Spirit's sorrowful reply. "Look here." </a:t>
            </a:r>
            <a:endParaRPr b="0" lang="en-GB" sz="2000" spc="-1" strike="noStrike">
              <a:latin typeface="Arial"/>
            </a:endParaRPr>
          </a:p>
          <a:p>
            <a:pPr algn="just">
              <a:lnSpc>
                <a:spcPct val="100000"/>
              </a:lnSpc>
              <a:tabLst>
                <a:tab algn="l" pos="0"/>
              </a:tabLst>
            </a:pPr>
            <a:endParaRPr b="0" lang="en-GB" sz="2000" spc="-1" strike="noStrike">
              <a:latin typeface="Arial"/>
            </a:endParaRPr>
          </a:p>
          <a:p>
            <a:pPr algn="just">
              <a:lnSpc>
                <a:spcPct val="100000"/>
              </a:lnSpc>
              <a:tabLst>
                <a:tab algn="l" pos="0"/>
              </a:tabLst>
            </a:pPr>
            <a:r>
              <a:rPr b="0" i="1" lang="en-GB" sz="2000" spc="-1" strike="noStrike">
                <a:solidFill>
                  <a:srgbClr val="000000"/>
                </a:solidFill>
                <a:latin typeface="Calibri Light"/>
                <a:ea typeface="Microsoft YaHei"/>
              </a:rPr>
              <a:t>From the foldings of its robe, it brought two children; wretched, abject, frightful, hideous, miserable. They knelt down at its feet, and clung upon the outside of its garment.</a:t>
            </a:r>
            <a:endParaRPr b="0" lang="en-GB" sz="2000" spc="-1" strike="noStrike">
              <a:latin typeface="Arial"/>
            </a:endParaRPr>
          </a:p>
        </p:txBody>
      </p:sp>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66" name="TextShape 1"/>
          <p:cNvSpPr txBox="1"/>
          <p:nvPr/>
        </p:nvSpPr>
        <p:spPr>
          <a:xfrm>
            <a:off x="1080000" y="288000"/>
            <a:ext cx="7847640" cy="966960"/>
          </a:xfrm>
          <a:prstGeom prst="rect">
            <a:avLst/>
          </a:prstGeom>
          <a:noFill/>
          <a:ln>
            <a:noFill/>
          </a:ln>
        </p:spPr>
        <p:txBody>
          <a:bodyPr lIns="0" rIns="0" tIns="0" bIns="0" anchor="ctr">
            <a:noAutofit/>
          </a:bodyPr>
          <a:p>
            <a:pPr algn="ctr"/>
            <a:r>
              <a:rPr b="0" lang="en-GB" sz="4400" spc="-1" strike="noStrike">
                <a:latin typeface="Calibri Light"/>
              </a:rPr>
              <a:t>A Christmas Carol</a:t>
            </a:r>
            <a:br/>
            <a:r>
              <a:rPr b="0" lang="en-GB" sz="3200" spc="-1" strike="noStrike">
                <a:latin typeface="Calibri Light"/>
              </a:rPr>
              <a:t>Stave Three: Ignorance and Want</a:t>
            </a:r>
            <a:endParaRPr b="0" lang="en-GB" sz="3200" spc="-1" strike="noStrike">
              <a:latin typeface="Arial"/>
            </a:endParaRPr>
          </a:p>
        </p:txBody>
      </p:sp>
      <p:sp>
        <p:nvSpPr>
          <p:cNvPr id="467" name="TextShape 2"/>
          <p:cNvSpPr txBox="1"/>
          <p:nvPr/>
        </p:nvSpPr>
        <p:spPr>
          <a:xfrm>
            <a:off x="504000" y="1584000"/>
            <a:ext cx="9288000" cy="3600000"/>
          </a:xfrm>
          <a:prstGeom prst="rect">
            <a:avLst/>
          </a:prstGeom>
          <a:noFill/>
          <a:ln>
            <a:noFill/>
          </a:ln>
        </p:spPr>
        <p:txBody>
          <a:bodyPr lIns="0" rIns="0" tIns="0" bIns="0">
            <a:normAutofit fontScale="97000"/>
          </a:bodyPr>
          <a:p>
            <a:r>
              <a:rPr b="0" lang="en-GB" sz="2400" spc="-1" strike="noStrike">
                <a:solidFill>
                  <a:srgbClr val="000000"/>
                </a:solidFill>
                <a:latin typeface="Calibri Light"/>
              </a:rPr>
              <a:t>Dickens uses this symbolism to share his political views.</a:t>
            </a:r>
            <a:endParaRPr b="0" lang="en-GB" sz="2400" spc="-1" strike="noStrike">
              <a:latin typeface="Arial"/>
            </a:endParaRPr>
          </a:p>
          <a:p>
            <a:pPr marL="432000" indent="-324000">
              <a:spcBef>
                <a:spcPts val="1414"/>
              </a:spcBef>
              <a:buClr>
                <a:srgbClr val="000000"/>
              </a:buClr>
              <a:buSzPct val="45000"/>
              <a:buFont typeface="Wingdings" charset="2"/>
              <a:buChar char=""/>
            </a:pPr>
            <a:r>
              <a:rPr b="1" lang="en-GB" sz="2400" spc="-1" strike="noStrike">
                <a:solidFill>
                  <a:srgbClr val="000000"/>
                </a:solidFill>
                <a:latin typeface="Calibri Light"/>
              </a:rPr>
              <a:t>Ignorance</a:t>
            </a:r>
            <a:r>
              <a:rPr b="0" lang="en-GB" sz="2400" spc="-1" strike="noStrike">
                <a:solidFill>
                  <a:srgbClr val="000000"/>
                </a:solidFill>
                <a:latin typeface="Calibri Light"/>
              </a:rPr>
              <a:t>: People like Scrooge, who </a:t>
            </a:r>
            <a:r>
              <a:rPr b="1" lang="en-GB" sz="2400" spc="-1" strike="noStrike">
                <a:solidFill>
                  <a:srgbClr val="000000"/>
                </a:solidFill>
                <a:latin typeface="Calibri Light"/>
              </a:rPr>
              <a:t>ignore</a:t>
            </a:r>
            <a:r>
              <a:rPr b="0" lang="en-GB" sz="2400" spc="-1" strike="noStrike">
                <a:solidFill>
                  <a:srgbClr val="000000"/>
                </a:solidFill>
                <a:latin typeface="Calibri Light"/>
              </a:rPr>
              <a:t> the problems of the poor only add to these social problems. They create wealth for themselves at the expense of the poor (note the low wage he paid his workers).</a:t>
            </a:r>
            <a:endParaRPr b="0" lang="en-GB" sz="2400" spc="-1" strike="noStrike">
              <a:latin typeface="Arial"/>
            </a:endParaRPr>
          </a:p>
          <a:p>
            <a:pPr marL="432000" indent="-324000" algn="just">
              <a:lnSpc>
                <a:spcPct val="100000"/>
              </a:lnSpc>
              <a:spcBef>
                <a:spcPts val="479"/>
              </a:spcBef>
              <a:buClr>
                <a:srgbClr val="000000"/>
              </a:buClr>
              <a:buSzPct val="45000"/>
              <a:buFont typeface="Wingdings" charset="2"/>
              <a:buChar char=""/>
            </a:pPr>
            <a:r>
              <a:rPr b="1" lang="en-GB" sz="2400" spc="-1" strike="noStrike">
                <a:solidFill>
                  <a:srgbClr val="000000"/>
                </a:solidFill>
                <a:latin typeface="Calibri Light"/>
              </a:rPr>
              <a:t>Want</a:t>
            </a:r>
            <a:r>
              <a:rPr b="0" lang="en-GB" sz="2400" spc="-1" strike="noStrike">
                <a:solidFill>
                  <a:srgbClr val="000000"/>
                </a:solidFill>
                <a:latin typeface="Calibri Light"/>
              </a:rPr>
              <a:t>: because the population has ‘boomed’ in Victorian times, many people ‘</a:t>
            </a:r>
            <a:r>
              <a:rPr b="1" lang="en-GB" sz="2400" spc="-1" strike="noStrike">
                <a:solidFill>
                  <a:srgbClr val="000000"/>
                </a:solidFill>
                <a:latin typeface="Calibri Light"/>
              </a:rPr>
              <a:t>want for</a:t>
            </a:r>
            <a:r>
              <a:rPr b="0" lang="en-GB" sz="2400" spc="-1" strike="noStrike">
                <a:solidFill>
                  <a:srgbClr val="000000"/>
                </a:solidFill>
                <a:latin typeface="Calibri Light"/>
              </a:rPr>
              <a:t>’ (go without) the basic necessities such as food and shelter. Combined with the ignorance of the rich, this creates massive social problems.</a:t>
            </a:r>
            <a:endParaRPr b="0" lang="en-GB" sz="2400" spc="-1" strike="noStrike">
              <a:latin typeface="Arial"/>
            </a:endParaRPr>
          </a:p>
          <a:p>
            <a:pPr marL="432000" indent="-324000" algn="just">
              <a:lnSpc>
                <a:spcPct val="100000"/>
              </a:lnSpc>
              <a:spcBef>
                <a:spcPts val="479"/>
              </a:spcBef>
              <a:buClr>
                <a:srgbClr val="000000"/>
              </a:buClr>
              <a:buSzPct val="45000"/>
              <a:buFont typeface="Wingdings" charset="2"/>
              <a:buChar char=""/>
            </a:pPr>
            <a:r>
              <a:rPr b="0" lang="en-GB" sz="2400" spc="-1" strike="noStrike">
                <a:solidFill>
                  <a:srgbClr val="000000"/>
                </a:solidFill>
                <a:latin typeface="Calibri Light"/>
                <a:ea typeface="Microsoft YaHei"/>
              </a:rPr>
              <a:t>These children represent this situation, they are described as ‘</a:t>
            </a:r>
            <a:r>
              <a:rPr b="0" i="1" lang="en-GB" sz="2000" spc="-1" strike="noStrike">
                <a:solidFill>
                  <a:srgbClr val="000000"/>
                </a:solidFill>
                <a:latin typeface="Calibri Light"/>
                <a:ea typeface="Microsoft YaHei"/>
              </a:rPr>
              <a:t>wretched, abject, frightful, hideous, miserable’.</a:t>
            </a:r>
            <a:r>
              <a:rPr b="0" lang="en-GB" sz="2400" spc="-1" strike="noStrike">
                <a:solidFill>
                  <a:srgbClr val="000000"/>
                </a:solidFill>
                <a:latin typeface="Calibri Light"/>
              </a:rPr>
              <a:t> What does this tell us about society at this time?</a:t>
            </a:r>
            <a:endParaRPr b="0" lang="en-GB" sz="2400" spc="-1" strike="noStrike">
              <a:latin typeface="Arial"/>
            </a:endParaRPr>
          </a:p>
        </p:txBody>
      </p:sp>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68" name="TextShape 1"/>
          <p:cNvSpPr txBox="1"/>
          <p:nvPr/>
        </p:nvSpPr>
        <p:spPr>
          <a:xfrm>
            <a:off x="144360" y="144000"/>
            <a:ext cx="5975640" cy="966960"/>
          </a:xfrm>
          <a:prstGeom prst="rect">
            <a:avLst/>
          </a:prstGeom>
          <a:noFill/>
          <a:ln>
            <a:noFill/>
          </a:ln>
        </p:spPr>
        <p:txBody>
          <a:bodyPr lIns="0" rIns="0" tIns="0" bIns="0" anchor="ctr">
            <a:noAutofit/>
          </a:bodyPr>
          <a:p>
            <a:pPr algn="ctr"/>
            <a:r>
              <a:rPr b="0" lang="en-GB" sz="4000" spc="-1" strike="noStrike">
                <a:latin typeface="Calibri Light"/>
              </a:rPr>
              <a:t>A Christmas Carol</a:t>
            </a:r>
            <a:br/>
            <a:r>
              <a:rPr b="0" lang="en-GB" sz="2800" spc="-1" strike="noStrike">
                <a:latin typeface="Calibri Light"/>
              </a:rPr>
              <a:t>Stave Three: Ignorance and Want</a:t>
            </a:r>
            <a:endParaRPr b="0" lang="en-GB" sz="2800" spc="-1" strike="noStrike">
              <a:latin typeface="Arial"/>
            </a:endParaRPr>
          </a:p>
        </p:txBody>
      </p:sp>
      <p:sp>
        <p:nvSpPr>
          <p:cNvPr id="469" name="TextShape 2"/>
          <p:cNvSpPr txBox="1"/>
          <p:nvPr/>
        </p:nvSpPr>
        <p:spPr>
          <a:xfrm>
            <a:off x="216000" y="3059640"/>
            <a:ext cx="9648000" cy="2448000"/>
          </a:xfrm>
          <a:prstGeom prst="rect">
            <a:avLst/>
          </a:prstGeom>
          <a:noFill/>
          <a:ln>
            <a:noFill/>
          </a:ln>
        </p:spPr>
        <p:txBody>
          <a:bodyPr lIns="0" rIns="0" tIns="0" bIns="0">
            <a:normAutofit/>
          </a:bodyPr>
          <a:p>
            <a:pPr>
              <a:lnSpc>
                <a:spcPct val="100000"/>
              </a:lnSpc>
              <a:spcBef>
                <a:spcPts val="1414"/>
              </a:spcBef>
            </a:pPr>
            <a:r>
              <a:rPr b="0" lang="en-GB" sz="2200" spc="-1" strike="noStrike">
                <a:solidFill>
                  <a:srgbClr val="000000"/>
                </a:solidFill>
                <a:latin typeface="Calibri Light"/>
              </a:rPr>
              <a:t>Why are the children monsters? How will they behave in the future? Why?</a:t>
            </a:r>
            <a:endParaRPr b="0" lang="en-GB" sz="2200" spc="-1" strike="noStrike">
              <a:latin typeface="Arial"/>
            </a:endParaRPr>
          </a:p>
          <a:p>
            <a:pPr>
              <a:lnSpc>
                <a:spcPct val="100000"/>
              </a:lnSpc>
              <a:spcBef>
                <a:spcPts val="1414"/>
              </a:spcBef>
            </a:pPr>
            <a:r>
              <a:rPr b="0" lang="en-GB" sz="2200" spc="-1" strike="noStrike">
                <a:solidFill>
                  <a:srgbClr val="000000"/>
                </a:solidFill>
                <a:latin typeface="Calibri Light"/>
              </a:rPr>
              <a:t>If the children belong to man, why do they cling to the Ghost of Christmas Present?</a:t>
            </a:r>
            <a:endParaRPr b="0" lang="en-GB" sz="2200" spc="-1" strike="noStrike">
              <a:latin typeface="Arial"/>
            </a:endParaRPr>
          </a:p>
          <a:p>
            <a:pPr>
              <a:lnSpc>
                <a:spcPct val="100000"/>
              </a:lnSpc>
              <a:spcBef>
                <a:spcPts val="1414"/>
              </a:spcBef>
            </a:pPr>
            <a:r>
              <a:rPr b="0" lang="en-GB" sz="2200" spc="-1" strike="noStrike">
                <a:solidFill>
                  <a:srgbClr val="000000"/>
                </a:solidFill>
                <a:latin typeface="Calibri Light"/>
              </a:rPr>
              <a:t>Scrooges’ words are quoted by the Ghost, what is the effect?</a:t>
            </a:r>
            <a:endParaRPr b="0" lang="en-GB" sz="2200" spc="-1" strike="noStrike">
              <a:latin typeface="Arial"/>
            </a:endParaRPr>
          </a:p>
          <a:p>
            <a:pPr>
              <a:lnSpc>
                <a:spcPct val="100000"/>
              </a:lnSpc>
              <a:spcBef>
                <a:spcPts val="1414"/>
              </a:spcBef>
            </a:pPr>
            <a:r>
              <a:rPr b="0" lang="en-GB" sz="2200" spc="-1" strike="noStrike">
                <a:solidFill>
                  <a:srgbClr val="000000"/>
                </a:solidFill>
                <a:latin typeface="Calibri Light"/>
              </a:rPr>
              <a:t>What does Ignorance have to do with Scrooge? Why does the ghost focus on him?</a:t>
            </a:r>
            <a:endParaRPr b="0" lang="en-GB" sz="2200" spc="-1" strike="noStrike">
              <a:latin typeface="Arial"/>
            </a:endParaRPr>
          </a:p>
          <a:p>
            <a:pPr>
              <a:lnSpc>
                <a:spcPct val="100000"/>
              </a:lnSpc>
              <a:spcBef>
                <a:spcPts val="1414"/>
              </a:spcBef>
            </a:pPr>
            <a:r>
              <a:rPr b="1" lang="en-GB" sz="2200" spc="-1" strike="noStrike">
                <a:solidFill>
                  <a:srgbClr val="000000"/>
                </a:solidFill>
                <a:latin typeface="Calibri Light"/>
              </a:rPr>
              <a:t>Based on this stave what is the social message that Dickens is trying to give? Give evidence from the novella to back up your answer.</a:t>
            </a:r>
            <a:endParaRPr b="0" lang="en-GB" sz="2200" spc="-1" strike="noStrike">
              <a:latin typeface="Arial"/>
            </a:endParaRPr>
          </a:p>
        </p:txBody>
      </p:sp>
      <p:pic>
        <p:nvPicPr>
          <p:cNvPr id="470" name="Content Placeholder 7_2" descr=""/>
          <p:cNvPicPr/>
          <p:nvPr/>
        </p:nvPicPr>
        <p:blipFill>
          <a:blip r:embed="rId2"/>
          <a:stretch/>
        </p:blipFill>
        <p:spPr>
          <a:xfrm>
            <a:off x="7272000" y="195120"/>
            <a:ext cx="2621520" cy="2795400"/>
          </a:xfrm>
          <a:prstGeom prst="rect">
            <a:avLst/>
          </a:prstGeom>
          <a:ln w="28440">
            <a:noFill/>
          </a:ln>
        </p:spPr>
      </p:pic>
      <p:graphicFrame>
        <p:nvGraphicFramePr>
          <p:cNvPr id="471" name="Object 3"/>
          <p:cNvGraphicFramePr/>
          <p:nvPr/>
        </p:nvGraphicFramePr>
        <p:xfrm>
          <a:off x="10960200" y="2082960"/>
          <a:ext cx="6121440" cy="1066680"/>
        </p:xfrm>
        <a:graphic>
          <a:graphicData uri="http://schemas.openxmlformats.org/presentationml/2006/ole">
            <p:oleObj progId="Word.Document.12" r:id="rId3" spid="">
              <p:embed/>
              <p:pic>
                <p:nvPicPr>
                  <p:cNvPr id="472" name="" descr=""/>
                  <p:cNvPicPr/>
                  <p:nvPr/>
                </p:nvPicPr>
                <p:blipFill>
                  <a:blip r:embed="rId4"/>
                  <a:stretch/>
                </p:blipFill>
                <p:spPr>
                  <a:xfrm>
                    <a:off x="10960200" y="2082960"/>
                    <a:ext cx="6121440" cy="1066680"/>
                  </a:xfrm>
                  <a:prstGeom prst="rect">
                    <a:avLst/>
                  </a:prstGeom>
                  <a:ln>
                    <a:noFill/>
                  </a:ln>
                </p:spPr>
              </p:pic>
            </p:oleObj>
          </a:graphicData>
        </a:graphic>
      </p:graphicFrame>
      <p:sp>
        <p:nvSpPr>
          <p:cNvPr id="473" name="TextShape 4"/>
          <p:cNvSpPr txBox="1"/>
          <p:nvPr/>
        </p:nvSpPr>
        <p:spPr>
          <a:xfrm>
            <a:off x="144000" y="1280160"/>
            <a:ext cx="7128000" cy="1779480"/>
          </a:xfrm>
          <a:prstGeom prst="rect">
            <a:avLst/>
          </a:prstGeom>
          <a:noFill/>
          <a:ln>
            <a:noFill/>
          </a:ln>
        </p:spPr>
        <p:txBody>
          <a:bodyPr lIns="90000" rIns="90000" tIns="45000" bIns="45000">
            <a:noAutofit/>
          </a:bodyPr>
          <a:p>
            <a:pPr>
              <a:lnSpc>
                <a:spcPct val="100000"/>
              </a:lnSpc>
              <a:spcBef>
                <a:spcPts val="848"/>
              </a:spcBef>
            </a:pPr>
            <a:r>
              <a:rPr b="1" lang="en-GB" sz="2200" spc="-1" strike="noStrike">
                <a:solidFill>
                  <a:srgbClr val="000000"/>
                </a:solidFill>
                <a:latin typeface="Calibri Light"/>
                <a:ea typeface="Microsoft YaHei"/>
              </a:rPr>
              <a:t>Read through the text on the next 2 slides and answer:</a:t>
            </a:r>
            <a:endParaRPr b="0" lang="en-GB" sz="2200" spc="-1" strike="noStrike">
              <a:latin typeface="Arial"/>
            </a:endParaRPr>
          </a:p>
          <a:p>
            <a:pPr>
              <a:lnSpc>
                <a:spcPct val="100000"/>
              </a:lnSpc>
              <a:spcBef>
                <a:spcPts val="848"/>
              </a:spcBef>
            </a:pPr>
            <a:r>
              <a:rPr b="0" lang="en-GB" sz="2200" spc="-1" strike="noStrike">
                <a:solidFill>
                  <a:srgbClr val="000000"/>
                </a:solidFill>
                <a:latin typeface="Calibri Light"/>
                <a:ea typeface="Microsoft YaHei"/>
              </a:rPr>
              <a:t>Why would Dickens choose children to symbolise the problems in society?</a:t>
            </a:r>
            <a:endParaRPr b="0" lang="en-GB" sz="2200" spc="-1" strike="noStrike">
              <a:latin typeface="Arial"/>
            </a:endParaRPr>
          </a:p>
          <a:p>
            <a:pPr>
              <a:lnSpc>
                <a:spcPct val="100000"/>
              </a:lnSpc>
              <a:spcBef>
                <a:spcPts val="848"/>
              </a:spcBef>
            </a:pPr>
            <a:r>
              <a:rPr b="0" lang="en-GB" sz="2200" spc="-1" strike="noStrike">
                <a:solidFill>
                  <a:srgbClr val="000000"/>
                </a:solidFill>
                <a:latin typeface="Calibri Light"/>
                <a:ea typeface="Microsoft YaHei"/>
              </a:rPr>
              <a:t>Why are the children described as being old before their time?</a:t>
            </a:r>
            <a:endParaRPr b="0" lang="en-GB" sz="2200" spc="-1" strike="noStrike">
              <a:latin typeface="Arial"/>
            </a:endParaRPr>
          </a:p>
        </p:txBody>
      </p:sp>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74" name="TextShape 1"/>
          <p:cNvSpPr txBox="1"/>
          <p:nvPr/>
        </p:nvSpPr>
        <p:spPr>
          <a:xfrm>
            <a:off x="1080000" y="288000"/>
            <a:ext cx="7847640" cy="966960"/>
          </a:xfrm>
          <a:prstGeom prst="rect">
            <a:avLst/>
          </a:prstGeom>
          <a:noFill/>
          <a:ln>
            <a:noFill/>
          </a:ln>
        </p:spPr>
        <p:txBody>
          <a:bodyPr lIns="0" rIns="0" tIns="0" bIns="0" anchor="ctr">
            <a:noAutofit/>
          </a:bodyPr>
          <a:p>
            <a:pPr algn="ctr"/>
            <a:r>
              <a:rPr b="0" lang="en-GB" sz="4400" spc="-1" strike="noStrike">
                <a:latin typeface="Calibri Light"/>
              </a:rPr>
              <a:t>A Christmas Carol</a:t>
            </a:r>
            <a:br/>
            <a:r>
              <a:rPr b="0" lang="en-GB" sz="3200" spc="-1" strike="noStrike">
                <a:latin typeface="Calibri Light"/>
              </a:rPr>
              <a:t>Stave Three: Ignorance and Want</a:t>
            </a:r>
            <a:endParaRPr b="0" lang="en-GB" sz="3200" spc="-1" strike="noStrike">
              <a:latin typeface="Arial"/>
            </a:endParaRPr>
          </a:p>
        </p:txBody>
      </p:sp>
      <p:sp>
        <p:nvSpPr>
          <p:cNvPr id="475" name="TextShape 2"/>
          <p:cNvSpPr txBox="1"/>
          <p:nvPr/>
        </p:nvSpPr>
        <p:spPr>
          <a:xfrm>
            <a:off x="216000" y="1584000"/>
            <a:ext cx="9648000" cy="3672000"/>
          </a:xfrm>
          <a:prstGeom prst="rect">
            <a:avLst/>
          </a:prstGeom>
          <a:solidFill>
            <a:srgbClr val="ffffff"/>
          </a:solidFill>
          <a:ln>
            <a:noFill/>
          </a:ln>
        </p:spPr>
        <p:txBody>
          <a:bodyPr lIns="72000" rIns="72000" tIns="72000" bIns="72000">
            <a:normAutofit fontScale="85000"/>
          </a:bodyPr>
          <a:p>
            <a:pPr algn="just">
              <a:lnSpc>
                <a:spcPct val="100000"/>
              </a:lnSpc>
              <a:spcBef>
                <a:spcPts val="1414"/>
              </a:spcBef>
            </a:pPr>
            <a:r>
              <a:rPr b="0" lang="en-GB" sz="2000" spc="-1" strike="noStrike">
                <a:latin typeface="Calibri Light"/>
              </a:rPr>
              <a:t>From the foldings of its robe, it brought two children; wretched, abject, frightful, hideous, miserable. They knelt down at its feet, and clung upon the outside of its garment. </a:t>
            </a:r>
            <a:endParaRPr b="0" lang="en-GB" sz="2000" spc="-1" strike="noStrike">
              <a:latin typeface="Arial"/>
            </a:endParaRPr>
          </a:p>
          <a:p>
            <a:pPr algn="just">
              <a:lnSpc>
                <a:spcPct val="100000"/>
              </a:lnSpc>
              <a:spcBef>
                <a:spcPts val="1414"/>
              </a:spcBef>
            </a:pPr>
            <a:r>
              <a:rPr b="0" lang="en-GB" sz="2000" spc="-1" strike="noStrike">
                <a:latin typeface="Calibri Light"/>
              </a:rPr>
              <a:t>"Oh, Man, look here! Look, look, down here!" exclaimed the Ghost. </a:t>
            </a:r>
            <a:endParaRPr b="0" lang="en-GB" sz="2000" spc="-1" strike="noStrike">
              <a:latin typeface="Arial"/>
            </a:endParaRPr>
          </a:p>
          <a:p>
            <a:pPr algn="just">
              <a:lnSpc>
                <a:spcPct val="100000"/>
              </a:lnSpc>
              <a:spcBef>
                <a:spcPts val="1414"/>
              </a:spcBef>
            </a:pPr>
            <a:r>
              <a:rPr b="0" lang="en-GB" sz="2000" spc="-1" strike="noStrike">
                <a:latin typeface="Calibri Light"/>
              </a:rPr>
              <a:t>They were a boy and a girl. Yellow, meagre, ragged, scowling, wolfish; but prostrate, too, in their humility. Where graceful youth should have filled their features out, and touched them with its freshest tints, a stale and shrivelled hand, like that of age, had pinched, and twisted them, and pulled them into shreds. Where angels might have sat enthroned, devils lurked, and glared out menacing. No change, no degradation, no perversion of humanity, in any grade, through all the mysteries of wonderful creation, has monsters half so horrible and dread.</a:t>
            </a:r>
            <a:endParaRPr b="0" lang="en-GB" sz="2000" spc="-1" strike="noStrike">
              <a:latin typeface="Arial"/>
            </a:endParaRPr>
          </a:p>
          <a:p>
            <a:pPr algn="just">
              <a:lnSpc>
                <a:spcPct val="100000"/>
              </a:lnSpc>
              <a:spcBef>
                <a:spcPts val="1414"/>
              </a:spcBef>
            </a:pPr>
            <a:r>
              <a:rPr b="0" lang="en-GB" sz="2000" spc="-1" strike="noStrike">
                <a:latin typeface="Calibri Light"/>
                <a:ea typeface="Microsoft YaHei"/>
              </a:rPr>
              <a:t>Scrooge started back, appalled. Having them shown to him in this way, he tried to say they were fine children, but the words choked themselves, rather than be parties to a lie of such enormous magnitude. </a:t>
            </a:r>
            <a:r>
              <a:rPr b="0" lang="en-GB" sz="2200" spc="-1" strike="noStrike">
                <a:latin typeface="Calibri Light"/>
              </a:rPr>
              <a:t> </a:t>
            </a:r>
            <a:endParaRPr b="0" lang="en-GB" sz="2200" spc="-1" strike="noStrike">
              <a:latin typeface="Arial"/>
            </a:endParaRPr>
          </a:p>
        </p:txBody>
      </p:sp>
      <p:graphicFrame>
        <p:nvGraphicFramePr>
          <p:cNvPr id="476" name="Object 3"/>
          <p:cNvGraphicFramePr/>
          <p:nvPr/>
        </p:nvGraphicFramePr>
        <p:xfrm>
          <a:off x="10960200" y="2082960"/>
          <a:ext cx="6121440" cy="1066680"/>
        </p:xfrm>
        <a:graphic>
          <a:graphicData uri="http://schemas.openxmlformats.org/presentationml/2006/ole">
            <p:oleObj progId="Word.Document.12" r:id="rId2" spid="">
              <p:embed/>
              <p:pic>
                <p:nvPicPr>
                  <p:cNvPr id="477" name="" descr=""/>
                  <p:cNvPicPr/>
                  <p:nvPr/>
                </p:nvPicPr>
                <p:blipFill>
                  <a:blip r:embed="rId3"/>
                  <a:stretch/>
                </p:blipFill>
                <p:spPr>
                  <a:xfrm>
                    <a:off x="10960200" y="2082960"/>
                    <a:ext cx="6121440" cy="1066680"/>
                  </a:xfrm>
                  <a:prstGeom prst="rect">
                    <a:avLst/>
                  </a:prstGeom>
                  <a:ln>
                    <a:noFill/>
                  </a:ln>
                </p:spPr>
              </p:pic>
            </p:oleObj>
          </a:graphicData>
        </a:graphic>
      </p:graphicFrame>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78" name="TextShape 1"/>
          <p:cNvSpPr txBox="1"/>
          <p:nvPr/>
        </p:nvSpPr>
        <p:spPr>
          <a:xfrm>
            <a:off x="1080000" y="288000"/>
            <a:ext cx="7847640" cy="966960"/>
          </a:xfrm>
          <a:prstGeom prst="rect">
            <a:avLst/>
          </a:prstGeom>
          <a:noFill/>
          <a:ln>
            <a:noFill/>
          </a:ln>
        </p:spPr>
        <p:txBody>
          <a:bodyPr lIns="0" rIns="0" tIns="0" bIns="0" anchor="ctr">
            <a:noAutofit/>
          </a:bodyPr>
          <a:p>
            <a:pPr algn="ctr"/>
            <a:r>
              <a:rPr b="0" lang="en-GB" sz="4400" spc="-1" strike="noStrike">
                <a:latin typeface="Calibri Light"/>
              </a:rPr>
              <a:t>A Christmas Carol</a:t>
            </a:r>
            <a:br/>
            <a:r>
              <a:rPr b="0" lang="en-GB" sz="3200" spc="-1" strike="noStrike">
                <a:latin typeface="Calibri Light"/>
              </a:rPr>
              <a:t>Stave Three: Ignorance and Want</a:t>
            </a:r>
            <a:endParaRPr b="0" lang="en-GB" sz="3200" spc="-1" strike="noStrike">
              <a:latin typeface="Arial"/>
            </a:endParaRPr>
          </a:p>
        </p:txBody>
      </p:sp>
      <p:sp>
        <p:nvSpPr>
          <p:cNvPr id="479" name="TextShape 2"/>
          <p:cNvSpPr txBox="1"/>
          <p:nvPr/>
        </p:nvSpPr>
        <p:spPr>
          <a:xfrm>
            <a:off x="216000" y="1584000"/>
            <a:ext cx="9648000" cy="3672000"/>
          </a:xfrm>
          <a:prstGeom prst="rect">
            <a:avLst/>
          </a:prstGeom>
          <a:solidFill>
            <a:srgbClr val="ffffff"/>
          </a:solidFill>
          <a:ln>
            <a:noFill/>
          </a:ln>
        </p:spPr>
        <p:txBody>
          <a:bodyPr lIns="72000" rIns="72000" tIns="72000" bIns="72000">
            <a:normAutofit/>
          </a:bodyPr>
          <a:p>
            <a:pPr algn="just">
              <a:lnSpc>
                <a:spcPct val="100000"/>
              </a:lnSpc>
              <a:spcBef>
                <a:spcPts val="1414"/>
              </a:spcBef>
            </a:pPr>
            <a:r>
              <a:rPr b="0" lang="en-GB" sz="2200" spc="-1" strike="noStrike">
                <a:latin typeface="Calibri Light"/>
              </a:rPr>
              <a:t>"Spirit, are they yours?" Scrooge could say no more. </a:t>
            </a:r>
            <a:endParaRPr b="0" lang="en-GB" sz="2200" spc="-1" strike="noStrike">
              <a:latin typeface="Arial"/>
            </a:endParaRPr>
          </a:p>
          <a:p>
            <a:pPr algn="just">
              <a:lnSpc>
                <a:spcPct val="100000"/>
              </a:lnSpc>
              <a:spcBef>
                <a:spcPts val="1414"/>
              </a:spcBef>
            </a:pPr>
            <a:r>
              <a:rPr b="0" lang="en-GB" sz="2200" spc="-1" strike="noStrike">
                <a:latin typeface="Calibri Light"/>
              </a:rPr>
              <a:t>"They are Man's," said the Spirit, looking down upon them. "And they cling to me, appealing from their fathers. This boy is Ignorance. This girl is Want. Beware them both, and all of their degree, but most of all beware this boy, for on his brow I see that written which is Doom, unless the writing be erased. Deny it!" cried the Spirit, stretching out its hand towards the city. "Slander those who tell it ye. Admit it for your factious purposes, and make it worse. And abide the end."</a:t>
            </a:r>
            <a:endParaRPr b="0" lang="en-GB" sz="2200" spc="-1" strike="noStrike">
              <a:latin typeface="Arial"/>
            </a:endParaRPr>
          </a:p>
          <a:p>
            <a:pPr algn="just">
              <a:lnSpc>
                <a:spcPct val="100000"/>
              </a:lnSpc>
              <a:spcBef>
                <a:spcPts val="1414"/>
              </a:spcBef>
            </a:pPr>
            <a:r>
              <a:rPr b="0" lang="en-GB" sz="2200" spc="-1" strike="noStrike">
                <a:latin typeface="Calibri Light"/>
              </a:rPr>
              <a:t>"Have they no refuge or resource?" cried Scrooge. </a:t>
            </a:r>
            <a:endParaRPr b="0" lang="en-GB" sz="2200" spc="-1" strike="noStrike">
              <a:latin typeface="Arial"/>
            </a:endParaRPr>
          </a:p>
          <a:p>
            <a:r>
              <a:rPr b="0" lang="en-GB" sz="2200" spc="-1" strike="noStrike">
                <a:latin typeface="Calibri Light"/>
                <a:ea typeface="Microsoft YaHei"/>
              </a:rPr>
              <a:t>"Are there no prisons?" said the Spirit, turning on him for the last time with his own words. "Are there no workhouses?" </a:t>
            </a:r>
            <a:r>
              <a:rPr b="0" lang="en-GB" sz="2200" spc="-1" strike="noStrike">
                <a:latin typeface="Calibri Light"/>
              </a:rPr>
              <a:t> </a:t>
            </a:r>
            <a:endParaRPr b="0" lang="en-GB" sz="2200" spc="-1" strike="noStrike">
              <a:latin typeface="Arial"/>
            </a:endParaRPr>
          </a:p>
        </p:txBody>
      </p:sp>
      <p:graphicFrame>
        <p:nvGraphicFramePr>
          <p:cNvPr id="480" name="Object 3"/>
          <p:cNvGraphicFramePr/>
          <p:nvPr/>
        </p:nvGraphicFramePr>
        <p:xfrm>
          <a:off x="10960200" y="2082960"/>
          <a:ext cx="6121440" cy="1066680"/>
        </p:xfrm>
        <a:graphic>
          <a:graphicData uri="http://schemas.openxmlformats.org/presentationml/2006/ole">
            <p:oleObj progId="Word.Document.12" r:id="rId2" spid="">
              <p:embed/>
              <p:pic>
                <p:nvPicPr>
                  <p:cNvPr id="481" name="" descr=""/>
                  <p:cNvPicPr/>
                  <p:nvPr/>
                </p:nvPicPr>
                <p:blipFill>
                  <a:blip r:embed="rId3"/>
                  <a:stretch/>
                </p:blipFill>
                <p:spPr>
                  <a:xfrm>
                    <a:off x="10960200" y="2082960"/>
                    <a:ext cx="6121440" cy="1066680"/>
                  </a:xfrm>
                  <a:prstGeom prst="rect">
                    <a:avLst/>
                  </a:prstGeom>
                  <a:ln>
                    <a:noFill/>
                  </a:ln>
                </p:spPr>
              </p:pic>
            </p:oleObj>
          </a:graphicData>
        </a:graphic>
      </p:graphicFrame>
    </p:spTree>
  </p:cSld>
  <mc:AlternateContent>
    <mc:Choice Requires="p14">
      <p:transition spd="slow" p14:dur="2000"/>
    </mc:Choice>
    <mc:Fallback>
      <p:transition spd="slow"/>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82" name="TextShape 1"/>
          <p:cNvSpPr txBox="1"/>
          <p:nvPr/>
        </p:nvSpPr>
        <p:spPr>
          <a:xfrm>
            <a:off x="792000" y="401040"/>
            <a:ext cx="5040000" cy="966960"/>
          </a:xfrm>
          <a:prstGeom prst="rect">
            <a:avLst/>
          </a:prstGeom>
          <a:noFill/>
          <a:ln>
            <a:noFill/>
          </a:ln>
        </p:spPr>
        <p:txBody>
          <a:bodyPr lIns="0" rIns="0" tIns="0" bIns="0" anchor="ctr">
            <a:noAutofit/>
          </a:bodyPr>
          <a:p>
            <a:pPr algn="ctr"/>
            <a:r>
              <a:rPr b="0" lang="en-GB" sz="4400" spc="-1" strike="noStrike">
                <a:latin typeface="Calibri Light"/>
              </a:rPr>
              <a:t>A Christmas Carol</a:t>
            </a:r>
            <a:br/>
            <a:r>
              <a:rPr b="0" lang="en-GB" sz="3200" spc="-1" strike="noStrike">
                <a:latin typeface="Calibri Light"/>
              </a:rPr>
              <a:t>Stave Four</a:t>
            </a:r>
            <a:endParaRPr b="0" lang="en-GB" sz="3200" spc="-1" strike="noStrike">
              <a:latin typeface="Arial"/>
            </a:endParaRPr>
          </a:p>
        </p:txBody>
      </p:sp>
      <p:graphicFrame>
        <p:nvGraphicFramePr>
          <p:cNvPr id="483" name="Object 2"/>
          <p:cNvGraphicFramePr/>
          <p:nvPr/>
        </p:nvGraphicFramePr>
        <p:xfrm>
          <a:off x="10960200" y="2082960"/>
          <a:ext cx="6121440" cy="1066680"/>
        </p:xfrm>
        <a:graphic>
          <a:graphicData uri="http://schemas.openxmlformats.org/presentationml/2006/ole">
            <p:oleObj progId="Word.Document.12" r:id="rId2" spid="">
              <p:embed/>
              <p:pic>
                <p:nvPicPr>
                  <p:cNvPr id="484" name="" descr=""/>
                  <p:cNvPicPr/>
                  <p:nvPr/>
                </p:nvPicPr>
                <p:blipFill>
                  <a:blip r:embed="rId3"/>
                  <a:stretch/>
                </p:blipFill>
                <p:spPr>
                  <a:xfrm>
                    <a:off x="10960200" y="2082960"/>
                    <a:ext cx="6121440" cy="1066680"/>
                  </a:xfrm>
                  <a:prstGeom prst="rect">
                    <a:avLst/>
                  </a:prstGeom>
                  <a:ln>
                    <a:noFill/>
                  </a:ln>
                </p:spPr>
              </p:pic>
            </p:oleObj>
          </a:graphicData>
        </a:graphic>
      </p:graphicFrame>
      <p:sp>
        <p:nvSpPr>
          <p:cNvPr id="485" name="TextShape 3"/>
          <p:cNvSpPr txBox="1"/>
          <p:nvPr/>
        </p:nvSpPr>
        <p:spPr>
          <a:xfrm>
            <a:off x="792000" y="1944000"/>
            <a:ext cx="4968000" cy="1464840"/>
          </a:xfrm>
          <a:prstGeom prst="rect">
            <a:avLst/>
          </a:prstGeom>
          <a:noFill/>
          <a:ln>
            <a:noFill/>
          </a:ln>
        </p:spPr>
        <p:txBody>
          <a:bodyPr lIns="90000" rIns="90000" tIns="45000" bIns="45000">
            <a:noAutofit/>
          </a:bodyPr>
          <a:p>
            <a:pPr algn="ctr"/>
            <a:r>
              <a:rPr b="0" lang="en-GB" sz="5400" spc="-1" strike="noStrike">
                <a:latin typeface="Calibri Light"/>
              </a:rPr>
              <a:t>The Ghost of Christmas Future</a:t>
            </a:r>
            <a:endParaRPr b="0" lang="en-GB" sz="5400" spc="-1" strike="noStrike">
              <a:latin typeface="Arial"/>
            </a:endParaRPr>
          </a:p>
        </p:txBody>
      </p:sp>
      <p:pic>
        <p:nvPicPr>
          <p:cNvPr id="486" name="" descr=""/>
          <p:cNvPicPr/>
          <p:nvPr/>
        </p:nvPicPr>
        <p:blipFill>
          <a:blip r:embed="rId4"/>
          <a:srcRect l="3698" t="9395" r="7987" b="0"/>
          <a:stretch/>
        </p:blipFill>
        <p:spPr>
          <a:xfrm>
            <a:off x="6552000" y="360000"/>
            <a:ext cx="3239640" cy="5136840"/>
          </a:xfrm>
          <a:prstGeom prst="rect">
            <a:avLst/>
          </a:prstGeom>
          <a:ln>
            <a:noFill/>
          </a:ln>
        </p:spPr>
      </p:pic>
    </p:spTree>
  </p:cSld>
  <mc:AlternateContent>
    <mc:Choice Requires="p14">
      <p:transition spd="slow" p14:dur="2000"/>
    </mc:Choice>
    <mc:Fallback>
      <p:transition spd="slow"/>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87" name="TextShape 1"/>
          <p:cNvSpPr txBox="1"/>
          <p:nvPr/>
        </p:nvSpPr>
        <p:spPr>
          <a:xfrm>
            <a:off x="2664360" y="257040"/>
            <a:ext cx="5543640" cy="966960"/>
          </a:xfrm>
          <a:prstGeom prst="rect">
            <a:avLst/>
          </a:prstGeom>
          <a:noFill/>
          <a:ln>
            <a:noFill/>
          </a:ln>
        </p:spPr>
        <p:txBody>
          <a:bodyPr lIns="0" rIns="0" tIns="0" bIns="0" anchor="ctr">
            <a:noAutofit/>
          </a:bodyPr>
          <a:p>
            <a:pPr algn="ctr"/>
            <a:r>
              <a:rPr b="0" lang="en-GB" sz="4400" spc="-1" strike="noStrike">
                <a:latin typeface="Calibri Light"/>
              </a:rPr>
              <a:t>A Christmas Carol</a:t>
            </a:r>
            <a:br/>
            <a:r>
              <a:rPr b="0" lang="en-GB" sz="3200" spc="-1" strike="noStrike">
                <a:latin typeface="Calibri Light"/>
              </a:rPr>
              <a:t>Stave Four</a:t>
            </a:r>
            <a:endParaRPr b="0" lang="en-GB" sz="3200" spc="-1" strike="noStrike">
              <a:latin typeface="Arial"/>
            </a:endParaRPr>
          </a:p>
        </p:txBody>
      </p:sp>
      <p:graphicFrame>
        <p:nvGraphicFramePr>
          <p:cNvPr id="488" name="Object 2"/>
          <p:cNvGraphicFramePr/>
          <p:nvPr/>
        </p:nvGraphicFramePr>
        <p:xfrm>
          <a:off x="10960200" y="2082960"/>
          <a:ext cx="6121440" cy="1066680"/>
        </p:xfrm>
        <a:graphic>
          <a:graphicData uri="http://schemas.openxmlformats.org/presentationml/2006/ole">
            <p:oleObj progId="Word.Document.12" r:id="rId2" spid="">
              <p:embed/>
              <p:pic>
                <p:nvPicPr>
                  <p:cNvPr id="489" name="" descr=""/>
                  <p:cNvPicPr/>
                  <p:nvPr/>
                </p:nvPicPr>
                <p:blipFill>
                  <a:blip r:embed="rId3"/>
                  <a:stretch/>
                </p:blipFill>
                <p:spPr>
                  <a:xfrm>
                    <a:off x="10960200" y="2082960"/>
                    <a:ext cx="6121440" cy="1066680"/>
                  </a:xfrm>
                  <a:prstGeom prst="rect">
                    <a:avLst/>
                  </a:prstGeom>
                  <a:ln>
                    <a:noFill/>
                  </a:ln>
                </p:spPr>
              </p:pic>
            </p:oleObj>
          </a:graphicData>
        </a:graphic>
      </p:graphicFrame>
      <p:sp>
        <p:nvSpPr>
          <p:cNvPr id="490" name="TextShape 3"/>
          <p:cNvSpPr txBox="1"/>
          <p:nvPr/>
        </p:nvSpPr>
        <p:spPr>
          <a:xfrm>
            <a:off x="2160000" y="1365480"/>
            <a:ext cx="7632000" cy="1010520"/>
          </a:xfrm>
          <a:prstGeom prst="rect">
            <a:avLst/>
          </a:prstGeom>
          <a:solidFill>
            <a:srgbClr val="ffffff"/>
          </a:solidFill>
          <a:ln>
            <a:noFill/>
          </a:ln>
        </p:spPr>
        <p:txBody>
          <a:bodyPr lIns="90000" rIns="90000" tIns="45000" bIns="45000">
            <a:noAutofit/>
          </a:bodyPr>
          <a:p>
            <a:r>
              <a:rPr b="0" lang="en-GB" sz="1800" spc="-1" strike="noStrike">
                <a:latin typeface="Calibri Light"/>
              </a:rPr>
              <a:t>‘“</a:t>
            </a:r>
            <a:r>
              <a:rPr b="0" lang="en-GB" sz="1800" spc="-1" strike="noStrike">
                <a:latin typeface="Calibri Light"/>
              </a:rPr>
              <a:t>Ghost of the Future!” he exclaimed, “I fear you more than any spectre I have seen. But as I know your purpose is to do me good, and as I hope to live to be another man from what I was, I am prepared to bear you company, and do it with a thankful heart.’</a:t>
            </a:r>
            <a:endParaRPr b="0" lang="en-GB" sz="1800" spc="-1" strike="noStrike">
              <a:latin typeface="Arial"/>
            </a:endParaRPr>
          </a:p>
        </p:txBody>
      </p:sp>
      <p:sp>
        <p:nvSpPr>
          <p:cNvPr id="491" name="TextShape 4"/>
          <p:cNvSpPr txBox="1"/>
          <p:nvPr/>
        </p:nvSpPr>
        <p:spPr>
          <a:xfrm>
            <a:off x="288000" y="2592000"/>
            <a:ext cx="9504000" cy="1108440"/>
          </a:xfrm>
          <a:prstGeom prst="rect">
            <a:avLst/>
          </a:prstGeom>
          <a:noFill/>
          <a:ln>
            <a:noFill/>
          </a:ln>
        </p:spPr>
        <p:txBody>
          <a:bodyPr lIns="90000" rIns="90000" tIns="45000" bIns="45000">
            <a:noAutofit/>
          </a:bodyPr>
          <a:p>
            <a:r>
              <a:rPr b="0" lang="en-GB" sz="2000" spc="-1" strike="noStrike">
                <a:latin typeface="Calibri Light"/>
              </a:rPr>
              <a:t>We see right at the start of stave 4 that Scrooge is a changed man compared to his reaction to the Ghost of Marley in stave 1.  Use these two exerts as evidence to answer the following question: </a:t>
            </a:r>
            <a:endParaRPr b="0" lang="en-GB" sz="2000" spc="-1" strike="noStrike">
              <a:latin typeface="Arial"/>
            </a:endParaRPr>
          </a:p>
          <a:p>
            <a:r>
              <a:rPr b="1" lang="en-GB" sz="2000" spc="-1" strike="noStrike">
                <a:latin typeface="Calibri Light"/>
              </a:rPr>
              <a:t>How does Dickens portray the development of Scrooges character in these two excerpts?</a:t>
            </a:r>
            <a:endParaRPr b="0" lang="en-GB" sz="2000" spc="-1" strike="noStrike">
              <a:latin typeface="Arial"/>
            </a:endParaRPr>
          </a:p>
        </p:txBody>
      </p:sp>
      <p:sp>
        <p:nvSpPr>
          <p:cNvPr id="492" name="TextShape 5"/>
          <p:cNvSpPr txBox="1"/>
          <p:nvPr/>
        </p:nvSpPr>
        <p:spPr>
          <a:xfrm>
            <a:off x="288000" y="3816000"/>
            <a:ext cx="7488000" cy="1470600"/>
          </a:xfrm>
          <a:prstGeom prst="rect">
            <a:avLst/>
          </a:prstGeom>
          <a:solidFill>
            <a:srgbClr val="ffffff"/>
          </a:solidFill>
          <a:ln>
            <a:noFill/>
          </a:ln>
        </p:spPr>
        <p:txBody>
          <a:bodyPr lIns="90000" rIns="90000" tIns="45000" bIns="45000">
            <a:noAutofit/>
          </a:bodyPr>
          <a:p>
            <a:r>
              <a:rPr b="0" lang="en-GB" sz="1800" spc="-1" strike="noStrike">
                <a:latin typeface="Calibri Light"/>
              </a:rPr>
              <a:t>‘ “</a:t>
            </a:r>
            <a:r>
              <a:rPr b="0" lang="en-GB" sz="1800" spc="-1" strike="noStrike">
                <a:latin typeface="Calibri Light"/>
              </a:rPr>
              <a:t>You don’t believe in me,” observed the Ghost. “I don’t,” said Scrooge. “What evidence would you have of my reality beyond that of your senses?” “I don’t know,” said Scrooge. “Why do you doubt your senses?” “Because,” said Scrooge, “a little thing affects them. A slight disorder of the stomach makes them cheats….There’s more of gravy than of grave about you, whatever you are!” ‘</a:t>
            </a:r>
            <a:endParaRPr b="0" lang="en-GB" sz="1800" spc="-1" strike="noStrike">
              <a:latin typeface="Arial"/>
            </a:endParaRPr>
          </a:p>
        </p:txBody>
      </p:sp>
      <p:pic>
        <p:nvPicPr>
          <p:cNvPr id="493" name="" descr=""/>
          <p:cNvPicPr/>
          <p:nvPr/>
        </p:nvPicPr>
        <p:blipFill>
          <a:blip r:embed="rId4"/>
          <a:srcRect l="15459" t="19545" r="15843" b="20767"/>
          <a:stretch/>
        </p:blipFill>
        <p:spPr>
          <a:xfrm>
            <a:off x="317520" y="288360"/>
            <a:ext cx="1554480" cy="2087640"/>
          </a:xfrm>
          <a:prstGeom prst="rect">
            <a:avLst/>
          </a:prstGeom>
          <a:ln>
            <a:noFill/>
          </a:ln>
        </p:spPr>
      </p:pic>
      <p:pic>
        <p:nvPicPr>
          <p:cNvPr id="494" name="Picture 2_4" descr="http://seacat.files.wordpress.com/2007/06/dickens-2.jpg"/>
          <p:cNvPicPr/>
          <p:nvPr/>
        </p:nvPicPr>
        <p:blipFill>
          <a:blip r:embed="rId5"/>
          <a:stretch/>
        </p:blipFill>
        <p:spPr>
          <a:xfrm>
            <a:off x="7920000" y="3709080"/>
            <a:ext cx="1872000" cy="1834920"/>
          </a:xfrm>
          <a:prstGeom prst="rect">
            <a:avLst/>
          </a:prstGeom>
          <a:ln>
            <a:noFill/>
          </a:ln>
        </p:spPr>
      </p:pic>
    </p:spTree>
  </p:cSld>
  <mc:AlternateContent>
    <mc:Choice Requires="p14">
      <p:transition spd="slow" p14:dur="2000"/>
    </mc:Choice>
    <mc:Fallback>
      <p:transition spd="slow"/>
    </mc:Fallback>
  </mc:AlternateContent>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95" name="TextShape 1"/>
          <p:cNvSpPr txBox="1"/>
          <p:nvPr/>
        </p:nvSpPr>
        <p:spPr>
          <a:xfrm>
            <a:off x="1080000" y="288000"/>
            <a:ext cx="7847640" cy="966960"/>
          </a:xfrm>
          <a:prstGeom prst="rect">
            <a:avLst/>
          </a:prstGeom>
          <a:noFill/>
          <a:ln>
            <a:noFill/>
          </a:ln>
        </p:spPr>
        <p:txBody>
          <a:bodyPr lIns="0" rIns="0" tIns="0" bIns="0" anchor="ctr">
            <a:noAutofit/>
          </a:bodyPr>
          <a:p>
            <a:pPr algn="ctr"/>
            <a:r>
              <a:rPr b="0" lang="en-GB" sz="4400" spc="-1" strike="noStrike">
                <a:latin typeface="Calibri Light"/>
              </a:rPr>
              <a:t>A Christmas Carol</a:t>
            </a:r>
            <a:br/>
            <a:r>
              <a:rPr b="0" lang="en-GB" sz="3200" spc="-1" strike="noStrike">
                <a:latin typeface="Calibri Light"/>
              </a:rPr>
              <a:t>Stave Four</a:t>
            </a:r>
            <a:endParaRPr b="0" lang="en-GB" sz="3200" spc="-1" strike="noStrike">
              <a:latin typeface="Arial"/>
            </a:endParaRPr>
          </a:p>
        </p:txBody>
      </p:sp>
      <p:graphicFrame>
        <p:nvGraphicFramePr>
          <p:cNvPr id="496" name="Object 2"/>
          <p:cNvGraphicFramePr/>
          <p:nvPr/>
        </p:nvGraphicFramePr>
        <p:xfrm>
          <a:off x="10960200" y="2082960"/>
          <a:ext cx="6121440" cy="1066680"/>
        </p:xfrm>
        <a:graphic>
          <a:graphicData uri="http://schemas.openxmlformats.org/presentationml/2006/ole">
            <p:oleObj progId="Word.Document.12" r:id="rId2" spid="">
              <p:embed/>
              <p:pic>
                <p:nvPicPr>
                  <p:cNvPr id="497" name="" descr=""/>
                  <p:cNvPicPr/>
                  <p:nvPr/>
                </p:nvPicPr>
                <p:blipFill>
                  <a:blip r:embed="rId3"/>
                  <a:stretch/>
                </p:blipFill>
                <p:spPr>
                  <a:xfrm>
                    <a:off x="10960200" y="2082960"/>
                    <a:ext cx="6121440" cy="1066680"/>
                  </a:xfrm>
                  <a:prstGeom prst="rect">
                    <a:avLst/>
                  </a:prstGeom>
                  <a:ln>
                    <a:noFill/>
                  </a:ln>
                </p:spPr>
              </p:pic>
            </p:oleObj>
          </a:graphicData>
        </a:graphic>
      </p:graphicFrame>
      <p:sp>
        <p:nvSpPr>
          <p:cNvPr id="498" name="TextShape 3"/>
          <p:cNvSpPr txBox="1"/>
          <p:nvPr/>
        </p:nvSpPr>
        <p:spPr>
          <a:xfrm>
            <a:off x="216000" y="1404000"/>
            <a:ext cx="9720000" cy="4114440"/>
          </a:xfrm>
          <a:prstGeom prst="rect">
            <a:avLst/>
          </a:prstGeom>
          <a:noFill/>
          <a:ln>
            <a:noFill/>
          </a:ln>
        </p:spPr>
        <p:txBody>
          <a:bodyPr lIns="90000" rIns="90000" tIns="45000" bIns="45000">
            <a:noAutofit/>
          </a:bodyPr>
          <a:p>
            <a:pPr algn="just">
              <a:lnSpc>
                <a:spcPct val="100000"/>
              </a:lnSpc>
              <a:spcBef>
                <a:spcPts val="479"/>
              </a:spcBef>
              <a:tabLst>
                <a:tab algn="l" pos="0"/>
              </a:tabLst>
            </a:pPr>
            <a:r>
              <a:rPr b="0" lang="en-GB" sz="2400" spc="-1" strike="noStrike">
                <a:solidFill>
                  <a:srgbClr val="000000"/>
                </a:solidFill>
                <a:latin typeface="Calibri"/>
              </a:rPr>
              <a:t>Print out and read the persuasive speech, ‘The Useful Haunting’ on the next slide. It tries to argue that the most influential character to Scrooge in the novella is Marley.</a:t>
            </a:r>
            <a:endParaRPr b="0" lang="en-GB" sz="2400" spc="-1" strike="noStrike">
              <a:latin typeface="Arial"/>
            </a:endParaRPr>
          </a:p>
          <a:p>
            <a:pPr algn="just">
              <a:lnSpc>
                <a:spcPct val="100000"/>
              </a:lnSpc>
              <a:spcBef>
                <a:spcPts val="479"/>
              </a:spcBef>
              <a:tabLst>
                <a:tab algn="l" pos="0"/>
              </a:tabLst>
            </a:pPr>
            <a:endParaRPr b="0" lang="en-GB" sz="2400" spc="-1" strike="noStrike">
              <a:latin typeface="Arial"/>
            </a:endParaRPr>
          </a:p>
          <a:p>
            <a:pPr algn="just">
              <a:lnSpc>
                <a:spcPct val="100000"/>
              </a:lnSpc>
              <a:spcBef>
                <a:spcPts val="479"/>
              </a:spcBef>
              <a:tabLst>
                <a:tab algn="l" pos="0"/>
              </a:tabLst>
            </a:pPr>
            <a:r>
              <a:rPr b="0" lang="en-GB" sz="2400" spc="-1" strike="noStrike">
                <a:solidFill>
                  <a:srgbClr val="000000"/>
                </a:solidFill>
                <a:latin typeface="Calibri"/>
              </a:rPr>
              <a:t>The following persuasive devices have been used in the speech:</a:t>
            </a:r>
            <a:endParaRPr b="0" lang="en-GB" sz="2400" spc="-1" strike="noStrike">
              <a:latin typeface="Arial"/>
            </a:endParaRPr>
          </a:p>
          <a:p>
            <a:pPr algn="just">
              <a:lnSpc>
                <a:spcPct val="100000"/>
              </a:lnSpc>
              <a:spcBef>
                <a:spcPts val="479"/>
              </a:spcBef>
              <a:tabLst>
                <a:tab algn="l" pos="0"/>
              </a:tabLst>
            </a:pPr>
            <a:r>
              <a:rPr b="0" lang="en-GB" sz="2400" spc="-1" strike="noStrike">
                <a:solidFill>
                  <a:srgbClr val="000000"/>
                </a:solidFill>
                <a:latin typeface="Calibri"/>
              </a:rPr>
              <a:t>Emotive language (about feelings), evidence, direct address (speaking directly to the reader or listener), rhetorical question (a question that we already know the answer to), rule of three (using 3 adjectives, nouns, verbs or adverbs in a row), repetition, short sentences and counter argument.</a:t>
            </a:r>
            <a:endParaRPr b="0" lang="en-GB" sz="2400" spc="-1" strike="noStrike">
              <a:latin typeface="Arial"/>
            </a:endParaRPr>
          </a:p>
          <a:p>
            <a:pPr algn="just">
              <a:lnSpc>
                <a:spcPct val="100000"/>
              </a:lnSpc>
              <a:spcBef>
                <a:spcPts val="479"/>
              </a:spcBef>
              <a:tabLst>
                <a:tab algn="l" pos="0"/>
              </a:tabLst>
            </a:pPr>
            <a:r>
              <a:rPr b="1" lang="en-GB" sz="2400" spc="-1" strike="noStrike">
                <a:solidFill>
                  <a:srgbClr val="000000"/>
                </a:solidFill>
                <a:latin typeface="Calibri"/>
              </a:rPr>
              <a:t>Find and highlight each of the persuasive devices. </a:t>
            </a:r>
            <a:endParaRPr b="0" lang="en-GB" sz="2400" spc="-1" strike="noStrike">
              <a:latin typeface="Arial"/>
            </a:endParaRPr>
          </a:p>
          <a:p>
            <a:pPr algn="just">
              <a:lnSpc>
                <a:spcPct val="100000"/>
              </a:lnSpc>
              <a:spcBef>
                <a:spcPts val="479"/>
              </a:spcBef>
              <a:tabLst>
                <a:tab algn="l" pos="0"/>
              </a:tabLst>
            </a:pPr>
            <a:endParaRPr b="0" lang="en-GB" sz="2400" spc="-1" strike="noStrike">
              <a:latin typeface="Arial"/>
            </a:endParaRPr>
          </a:p>
          <a:p>
            <a:pPr>
              <a:lnSpc>
                <a:spcPct val="100000"/>
              </a:lnSpc>
              <a:spcBef>
                <a:spcPts val="479"/>
              </a:spcBef>
              <a:tabLst>
                <a:tab algn="l" pos="0"/>
              </a:tabLst>
            </a:pPr>
            <a:r>
              <a:rPr b="0" lang="en-GB" sz="2400" spc="-1" strike="noStrike">
                <a:solidFill>
                  <a:srgbClr val="000000"/>
                </a:solidFill>
                <a:latin typeface="Calibri"/>
                <a:ea typeface="Microsoft YaHei"/>
              </a:rPr>
              <a:t> </a:t>
            </a:r>
            <a:r>
              <a:rPr b="1" lang="en-GB" sz="2400" spc="-1" strike="noStrike">
                <a:solidFill>
                  <a:srgbClr val="000000"/>
                </a:solidFill>
                <a:latin typeface="Calibri"/>
              </a:rPr>
              <a:t>How effective is the speech in your opinion and why?</a:t>
            </a:r>
            <a:endParaRPr b="0" lang="en-GB" sz="2400" spc="-1" strike="noStrike">
              <a:latin typeface="Arial"/>
            </a:endParaRPr>
          </a:p>
        </p:txBody>
      </p:sp>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99" name="TextShape 1"/>
          <p:cNvSpPr txBox="1"/>
          <p:nvPr/>
        </p:nvSpPr>
        <p:spPr>
          <a:xfrm>
            <a:off x="1080000" y="185040"/>
            <a:ext cx="7847640" cy="966960"/>
          </a:xfrm>
          <a:prstGeom prst="rect">
            <a:avLst/>
          </a:prstGeom>
          <a:noFill/>
          <a:ln>
            <a:noFill/>
          </a:ln>
        </p:spPr>
        <p:txBody>
          <a:bodyPr lIns="0" rIns="0" tIns="0" bIns="0" anchor="ctr">
            <a:noAutofit/>
          </a:bodyPr>
          <a:p>
            <a:pPr algn="ctr"/>
            <a:r>
              <a:rPr b="0" lang="en-GB" sz="4400" spc="-1" strike="noStrike">
                <a:latin typeface="Calibri Light"/>
              </a:rPr>
              <a:t>A Christmas Carol</a:t>
            </a:r>
            <a:br/>
            <a:r>
              <a:rPr b="1" lang="en-GB" sz="3200" spc="-1" strike="noStrike">
                <a:latin typeface="Calibri Light"/>
              </a:rPr>
              <a:t> A Useful Haunting</a:t>
            </a:r>
            <a:endParaRPr b="0" lang="en-GB" sz="3200" spc="-1" strike="noStrike">
              <a:latin typeface="Arial"/>
            </a:endParaRPr>
          </a:p>
        </p:txBody>
      </p:sp>
      <p:graphicFrame>
        <p:nvGraphicFramePr>
          <p:cNvPr id="500" name="Object 2"/>
          <p:cNvGraphicFramePr/>
          <p:nvPr/>
        </p:nvGraphicFramePr>
        <p:xfrm>
          <a:off x="10960200" y="2082960"/>
          <a:ext cx="6121440" cy="1066680"/>
        </p:xfrm>
        <a:graphic>
          <a:graphicData uri="http://schemas.openxmlformats.org/presentationml/2006/ole">
            <p:oleObj progId="Word.Document.12" r:id="rId2" spid="">
              <p:embed/>
              <p:pic>
                <p:nvPicPr>
                  <p:cNvPr id="501" name="" descr=""/>
                  <p:cNvPicPr/>
                  <p:nvPr/>
                </p:nvPicPr>
                <p:blipFill>
                  <a:blip r:embed="rId3"/>
                  <a:stretch/>
                </p:blipFill>
                <p:spPr>
                  <a:xfrm>
                    <a:off x="10960200" y="2082960"/>
                    <a:ext cx="6121440" cy="1066680"/>
                  </a:xfrm>
                  <a:prstGeom prst="rect">
                    <a:avLst/>
                  </a:prstGeom>
                  <a:ln>
                    <a:noFill/>
                  </a:ln>
                </p:spPr>
              </p:pic>
            </p:oleObj>
          </a:graphicData>
        </a:graphic>
      </p:graphicFrame>
      <p:sp>
        <p:nvSpPr>
          <p:cNvPr id="502" name="TextShape 3"/>
          <p:cNvSpPr txBox="1"/>
          <p:nvPr/>
        </p:nvSpPr>
        <p:spPr>
          <a:xfrm>
            <a:off x="216000" y="1296000"/>
            <a:ext cx="9648000" cy="3996360"/>
          </a:xfrm>
          <a:prstGeom prst="rect">
            <a:avLst/>
          </a:prstGeom>
          <a:noFill/>
          <a:ln>
            <a:noFill/>
          </a:ln>
        </p:spPr>
        <p:txBody>
          <a:bodyPr lIns="90000" rIns="90000" tIns="45000" bIns="45000">
            <a:noAutofit/>
          </a:bodyPr>
          <a:p>
            <a:pPr algn="just"/>
            <a:r>
              <a:rPr b="0" lang="en-GB" sz="2200" spc="-1" strike="noStrike">
                <a:latin typeface="Calibri Light"/>
                <a:ea typeface="Microsoft YaHei"/>
              </a:rPr>
              <a:t>Marley is the most influential character for Scrooge because Scrooge’s journey to redemption begins with Marley. He is the one who sparks the “flint” and begins to open the “oyster shell” to reveal the pearl of goodness inside of Scrooge. Only Marley can do this. He is the only character with a strong connection to Scrooge – remember Scrooge never paints over Marley’s name on the counting house sign. Marley awakens Scrooge’s emotions by sharing his pain and delivering a clear message: “these are the chains I forged in life!” </a:t>
            </a:r>
            <a:endParaRPr b="0" lang="en-GB" sz="2200" spc="-1" strike="noStrike">
              <a:latin typeface="Arial"/>
            </a:endParaRPr>
          </a:p>
          <a:p>
            <a:pPr algn="just"/>
            <a:endParaRPr b="0" lang="en-GB" sz="2200" spc="-1" strike="noStrike">
              <a:latin typeface="Arial"/>
            </a:endParaRPr>
          </a:p>
          <a:p>
            <a:pPr algn="just"/>
            <a:r>
              <a:rPr b="0" lang="en-GB" sz="2200" spc="-1" strike="noStrike">
                <a:latin typeface="Calibri Light"/>
                <a:ea typeface="Microsoft YaHei"/>
              </a:rPr>
              <a:t>Some might argue that he terrifies Scrooge, which is completely true, but you must remember that is exactly what Scrooge needs! Could a gentle, polite message persuade Scrooge to change? I doubt it. Marley gives Scrooge the shock, the push and the encouragement that he needs to evolve into a better person. Marley’s presence gives Scrooge a better purpose, so his haunting is useful. That’s why he’s the most influential character for Scrooge. </a:t>
            </a:r>
            <a:r>
              <a:rPr b="0" lang="en-GB" sz="1400" spc="-1" strike="noStrike">
                <a:latin typeface="Arial"/>
                <a:ea typeface="Microsoft YaHei"/>
              </a:rPr>
              <a:t> </a:t>
            </a:r>
            <a:endParaRPr b="0" lang="en-GB" sz="1400" spc="-1" strike="noStrike">
              <a:latin typeface="Arial"/>
            </a:endParaRPr>
          </a:p>
        </p:txBody>
      </p:sp>
    </p:spTree>
  </p:cSld>
  <mc:AlternateContent>
    <mc:Choice Requires="p14">
      <p:transition spd="slow" p14:dur="2000"/>
    </mc:Choice>
    <mc:Fallback>
      <p:transition spd="slow"/>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503" name="TextShape 1"/>
          <p:cNvSpPr txBox="1"/>
          <p:nvPr/>
        </p:nvSpPr>
        <p:spPr>
          <a:xfrm>
            <a:off x="1080000" y="288000"/>
            <a:ext cx="7847640" cy="966960"/>
          </a:xfrm>
          <a:prstGeom prst="rect">
            <a:avLst/>
          </a:prstGeom>
          <a:noFill/>
          <a:ln>
            <a:noFill/>
          </a:ln>
        </p:spPr>
        <p:txBody>
          <a:bodyPr lIns="0" rIns="0" tIns="0" bIns="0" anchor="ctr">
            <a:noAutofit/>
          </a:bodyPr>
          <a:p>
            <a:pPr algn="ctr"/>
            <a:r>
              <a:rPr b="0" lang="en-GB" sz="4400" spc="-1" strike="noStrike">
                <a:latin typeface="Calibri Light"/>
              </a:rPr>
              <a:t>A Christmas Carol</a:t>
            </a:r>
            <a:endParaRPr b="0" lang="en-GB" sz="4400" spc="-1" strike="noStrike">
              <a:latin typeface="Arial"/>
            </a:endParaRPr>
          </a:p>
        </p:txBody>
      </p:sp>
      <p:graphicFrame>
        <p:nvGraphicFramePr>
          <p:cNvPr id="504" name="Object 2"/>
          <p:cNvGraphicFramePr/>
          <p:nvPr/>
        </p:nvGraphicFramePr>
        <p:xfrm>
          <a:off x="10960200" y="2082960"/>
          <a:ext cx="6121440" cy="1066680"/>
        </p:xfrm>
        <a:graphic>
          <a:graphicData uri="http://schemas.openxmlformats.org/presentationml/2006/ole">
            <p:oleObj progId="Word.Document.12" r:id="rId2" spid="">
              <p:embed/>
              <p:pic>
                <p:nvPicPr>
                  <p:cNvPr id="505" name="" descr=""/>
                  <p:cNvPicPr/>
                  <p:nvPr/>
                </p:nvPicPr>
                <p:blipFill>
                  <a:blip r:embed="rId3"/>
                  <a:stretch/>
                </p:blipFill>
                <p:spPr>
                  <a:xfrm>
                    <a:off x="10960200" y="2082960"/>
                    <a:ext cx="6121440" cy="1066680"/>
                  </a:xfrm>
                  <a:prstGeom prst="rect">
                    <a:avLst/>
                  </a:prstGeom>
                  <a:ln>
                    <a:noFill/>
                  </a:ln>
                </p:spPr>
              </p:pic>
            </p:oleObj>
          </a:graphicData>
        </a:graphic>
      </p:graphicFrame>
      <p:sp>
        <p:nvSpPr>
          <p:cNvPr id="506" name="TextShape 3"/>
          <p:cNvSpPr txBox="1"/>
          <p:nvPr/>
        </p:nvSpPr>
        <p:spPr>
          <a:xfrm>
            <a:off x="360000" y="1656000"/>
            <a:ext cx="9504000" cy="3430800"/>
          </a:xfrm>
          <a:prstGeom prst="rect">
            <a:avLst/>
          </a:prstGeom>
          <a:noFill/>
          <a:ln>
            <a:noFill/>
          </a:ln>
        </p:spPr>
        <p:txBody>
          <a:bodyPr lIns="90000" rIns="90000" tIns="45000" bIns="45000">
            <a:noAutofit/>
          </a:bodyPr>
          <a:p>
            <a:pPr algn="just">
              <a:lnSpc>
                <a:spcPct val="100000"/>
              </a:lnSpc>
              <a:spcBef>
                <a:spcPts val="561"/>
              </a:spcBef>
              <a:tabLst>
                <a:tab algn="l" pos="0"/>
              </a:tabLst>
            </a:pPr>
            <a:r>
              <a:rPr b="0" lang="en-GB" sz="2800" spc="-1" strike="noStrike">
                <a:solidFill>
                  <a:srgbClr val="000000"/>
                </a:solidFill>
                <a:latin typeface="Calibri Light"/>
              </a:rPr>
              <a:t>In your opinion, which ghost has had the biggest influence on Scrooge?</a:t>
            </a:r>
            <a:endParaRPr b="0" lang="en-GB" sz="2800" spc="-1" strike="noStrike">
              <a:latin typeface="Arial"/>
            </a:endParaRPr>
          </a:p>
          <a:p>
            <a:pPr algn="just">
              <a:lnSpc>
                <a:spcPct val="100000"/>
              </a:lnSpc>
              <a:spcBef>
                <a:spcPts val="561"/>
              </a:spcBef>
              <a:tabLst>
                <a:tab algn="l" pos="0"/>
              </a:tabLst>
            </a:pPr>
            <a:r>
              <a:rPr b="0" lang="en-GB" sz="2800" spc="-1" strike="noStrike">
                <a:solidFill>
                  <a:srgbClr val="000000"/>
                </a:solidFill>
                <a:latin typeface="Calibri Light"/>
              </a:rPr>
              <a:t>Collect your thoughts and find evidence from the text to back up your opinion.</a:t>
            </a:r>
            <a:endParaRPr b="0" lang="en-GB" sz="2800" spc="-1" strike="noStrike">
              <a:latin typeface="Arial"/>
            </a:endParaRPr>
          </a:p>
          <a:p>
            <a:pPr algn="just">
              <a:lnSpc>
                <a:spcPct val="100000"/>
              </a:lnSpc>
              <a:spcBef>
                <a:spcPts val="561"/>
              </a:spcBef>
              <a:tabLst>
                <a:tab algn="l" pos="0"/>
              </a:tabLst>
            </a:pPr>
            <a:r>
              <a:rPr b="0" lang="en-GB" sz="2800" spc="-1" strike="noStrike">
                <a:solidFill>
                  <a:srgbClr val="000000"/>
                </a:solidFill>
                <a:latin typeface="Calibri Light"/>
              </a:rPr>
              <a:t>Once you have your notes write a short persuasive speech giving your opinion on which ghost has had the most influence on Scrooge.  Try to use as many persuasive devices as you can to make your speech convincing.  On the next 2 slides there is a list of several useful persuasive writing devices. </a:t>
            </a:r>
            <a:endParaRPr b="0" lang="en-GB" sz="2800" spc="-1" strike="noStrike">
              <a:latin typeface="Arial"/>
            </a:endParaRPr>
          </a:p>
        </p:txBody>
      </p:sp>
    </p:spTree>
  </p:cSld>
  <mc:AlternateContent>
    <mc:Choice Requires="p14">
      <p:transition spd="slow" p14:dur="2000"/>
    </mc:Choice>
    <mc:Fallback>
      <p:transition spd="slow"/>
    </mc:Fallback>
  </mc:AlternateContent>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507" name="Table 1"/>
          <p:cNvGraphicFramePr/>
          <p:nvPr/>
        </p:nvGraphicFramePr>
        <p:xfrm>
          <a:off x="109800" y="532800"/>
          <a:ext cx="9749160" cy="4534560"/>
        </p:xfrm>
        <a:graphic>
          <a:graphicData uri="http://schemas.openxmlformats.org/drawingml/2006/table">
            <a:tbl>
              <a:tblPr/>
              <a:tblGrid>
                <a:gridCol w="1921320"/>
                <a:gridCol w="7828200"/>
              </a:tblGrid>
              <a:tr h="347400">
                <a:tc>
                  <a:txBody>
                    <a:bodyPr lIns="90000" rIns="90000" tIns="46800" bIns="46800">
                      <a:noAutofit/>
                    </a:bodyPr>
                    <a:p>
                      <a:pPr algn="ctr"/>
                      <a:r>
                        <a:rPr b="0" lang="en-GB" sz="1800" spc="-1" strike="noStrike" u="sng">
                          <a:uFillTx/>
                          <a:latin typeface="Comic Sans MS"/>
                        </a:rPr>
                        <a:t>Persuasive Device</a:t>
                      </a:r>
                      <a:endParaRPr b="0" lang="en-GB"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tIns="46800" bIns="46800">
                      <a:noAutofit/>
                    </a:bodyPr>
                    <a:p>
                      <a:pPr algn="ctr"/>
                      <a:r>
                        <a:rPr b="0" lang="en-GB" sz="1800" spc="-1" strike="noStrike" u="sng">
                          <a:uFillTx/>
                          <a:latin typeface="Comic Sans MS"/>
                        </a:rPr>
                        <a:t>Definition and Effect</a:t>
                      </a:r>
                      <a:endParaRPr b="0" lang="en-GB"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r>
              <a:tr h="707040">
                <a:tc>
                  <a:txBody>
                    <a:bodyPr lIns="90000" rIns="90000" tIns="46800" bIns="46800">
                      <a:noAutofit/>
                    </a:bodyPr>
                    <a:p>
                      <a:pPr algn="ctr"/>
                      <a:r>
                        <a:rPr b="0" lang="en-GB" sz="1800" spc="-1" strike="noStrike">
                          <a:latin typeface="Comic Sans MS"/>
                        </a:rPr>
                        <a:t>Imperatives</a:t>
                      </a:r>
                      <a:endParaRPr b="0" lang="en-GB"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tIns="46800" bIns="46800">
                      <a:noAutofit/>
                    </a:bodyPr>
                    <a:p>
                      <a:r>
                        <a:rPr b="0" lang="en-GB" sz="1800" spc="-1" strike="noStrike">
                          <a:latin typeface="Comic Sans MS"/>
                        </a:rPr>
                        <a:t>Giving instructions to the reader.  This makes them feel as if you are speaking directly to them and encourages them to take action.</a:t>
                      </a:r>
                      <a:endParaRPr b="0" lang="en-GB"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404640">
                <a:tc>
                  <a:txBody>
                    <a:bodyPr lIns="90000" rIns="90000" tIns="46800" bIns="46800">
                      <a:noAutofit/>
                    </a:bodyPr>
                    <a:p>
                      <a:pPr algn="ctr"/>
                      <a:r>
                        <a:rPr b="0" lang="en-GB" sz="1800" spc="-1" strike="noStrike">
                          <a:latin typeface="Comic Sans MS"/>
                        </a:rPr>
                        <a:t>Opinion</a:t>
                      </a:r>
                      <a:endParaRPr b="0" lang="en-GB"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noAutofit/>
                    </a:bodyPr>
                    <a:p>
                      <a:r>
                        <a:rPr b="0" lang="en-GB" sz="1800" spc="-1" strike="noStrike">
                          <a:latin typeface="Comic Sans MS"/>
                        </a:rPr>
                        <a:t>Can appear like a fact to convince the audience that it is true.</a:t>
                      </a:r>
                      <a:endParaRPr b="0" lang="en-GB"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833400">
                <a:tc>
                  <a:txBody>
                    <a:bodyPr lIns="90000" rIns="90000" tIns="46800" bIns="46800">
                      <a:noAutofit/>
                    </a:bodyPr>
                    <a:p>
                      <a:pPr algn="ctr"/>
                      <a:r>
                        <a:rPr b="0" lang="en-GB" sz="1800" spc="-1" strike="noStrike">
                          <a:latin typeface="Comic Sans MS"/>
                        </a:rPr>
                        <a:t> </a:t>
                      </a:r>
                      <a:r>
                        <a:rPr b="0" lang="en-GB" sz="1800" spc="-1" strike="noStrike">
                          <a:latin typeface="Comic Sans MS"/>
                        </a:rPr>
                        <a:t>Direct address</a:t>
                      </a:r>
                      <a:endParaRPr b="0" lang="en-GB"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tIns="46800" bIns="46800">
                      <a:noAutofit/>
                    </a:bodyPr>
                    <a:p>
                      <a:r>
                        <a:rPr b="0" lang="en-GB" sz="1800" spc="-1" strike="noStrike">
                          <a:latin typeface="Comic Sans MS"/>
                        </a:rPr>
                        <a:t>Addressing the audience, using the word ‘you’, ‘us’ makes the audience feel you are speaking only to them or including them personally.</a:t>
                      </a:r>
                      <a:endParaRPr b="0" lang="en-GB"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1095480">
                <a:tc>
                  <a:txBody>
                    <a:bodyPr lIns="90000" rIns="90000" tIns="46800" bIns="46800">
                      <a:noAutofit/>
                    </a:bodyPr>
                    <a:p>
                      <a:pPr algn="ctr">
                        <a:tabLst>
                          <a:tab algn="l" pos="936000"/>
                        </a:tabLst>
                      </a:pPr>
                      <a:r>
                        <a:rPr b="0" lang="en-GB" sz="1800" spc="-1" strike="noStrike">
                          <a:latin typeface="Comic Sans MS"/>
                        </a:rPr>
                        <a:t>Anecdotes or examples</a:t>
                      </a:r>
                      <a:endParaRPr b="0" lang="en-GB"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noAutofit/>
                    </a:bodyPr>
                    <a:p>
                      <a:r>
                        <a:rPr b="0" lang="en-GB" sz="1800" spc="-1" strike="noStrike">
                          <a:latin typeface="Comic Sans MS"/>
                        </a:rPr>
                        <a:t>Including examples from your own life makes the audience trust and believe you.</a:t>
                      </a:r>
                      <a:endParaRPr b="0" lang="en-GB" sz="1800" spc="-1" strike="noStrike">
                        <a:latin typeface="Arial"/>
                      </a:endParaRPr>
                    </a:p>
                    <a:p>
                      <a:r>
                        <a:rPr b="0" lang="en-GB" sz="1800" spc="-1" strike="noStrike">
                          <a:latin typeface="Comic Sans MS"/>
                        </a:rPr>
                        <a:t>Examples make the problems seem closer to home and personal.</a:t>
                      </a:r>
                      <a:endParaRPr b="0" lang="en-GB"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698400">
                <a:tc>
                  <a:txBody>
                    <a:bodyPr lIns="90000" rIns="90000" tIns="46800" bIns="46800">
                      <a:noAutofit/>
                    </a:bodyPr>
                    <a:p>
                      <a:pPr algn="ctr"/>
                      <a:r>
                        <a:rPr b="0" lang="en-GB" sz="1800" spc="-1" strike="noStrike">
                          <a:latin typeface="Comic Sans MS"/>
                        </a:rPr>
                        <a:t>Repetition</a:t>
                      </a:r>
                      <a:endParaRPr b="0" lang="en-GB"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tIns="46800" bIns="46800">
                      <a:noAutofit/>
                    </a:bodyPr>
                    <a:p>
                      <a:r>
                        <a:rPr b="0" lang="en-GB" sz="1800" spc="-1" strike="noStrike">
                          <a:latin typeface="Comic Sans MS"/>
                        </a:rPr>
                        <a:t>Use of the same word, phrase or sound more than once in a text emphasises important ideas</a:t>
                      </a:r>
                      <a:endParaRPr b="0" lang="en-GB"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bl>
          </a:graphicData>
        </a:graphic>
      </p:graphicFrame>
    </p:spTree>
  </p:cSld>
  <mc:AlternateContent>
    <mc:Choice Requires="p14">
      <p:transition spd="slow" p14:dur="2000"/>
    </mc:Choice>
    <mc:Fallback>
      <p:transition spd="slow"/>
    </mc:Fallback>
  </mc:AlternateContent>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508" name="Table 1"/>
          <p:cNvGraphicFramePr/>
          <p:nvPr/>
        </p:nvGraphicFramePr>
        <p:xfrm>
          <a:off x="148320" y="182520"/>
          <a:ext cx="9859320" cy="5106600"/>
        </p:xfrm>
        <a:graphic>
          <a:graphicData uri="http://schemas.openxmlformats.org/drawingml/2006/table">
            <a:tbl>
              <a:tblPr/>
              <a:tblGrid>
                <a:gridCol w="1475640"/>
                <a:gridCol w="8384040"/>
              </a:tblGrid>
              <a:tr h="590760">
                <a:tc>
                  <a:txBody>
                    <a:bodyPr lIns="90000" rIns="90000" tIns="46800" bIns="46800">
                      <a:noAutofit/>
                    </a:bodyPr>
                    <a:p>
                      <a:pPr algn="ctr"/>
                      <a:r>
                        <a:rPr b="0" lang="en-GB" sz="1400" spc="-1" strike="noStrike" u="sng">
                          <a:uFillTx/>
                          <a:latin typeface="Comic Sans MS"/>
                        </a:rPr>
                        <a:t>Persuasive Device</a:t>
                      </a:r>
                      <a:endParaRPr b="0" lang="en-GB" sz="14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tIns="46800" bIns="46800">
                      <a:noAutofit/>
                    </a:bodyPr>
                    <a:p>
                      <a:pPr algn="ctr"/>
                      <a:r>
                        <a:rPr b="0" lang="en-GB" sz="1400" spc="-1" strike="noStrike" u="sng">
                          <a:uFillTx/>
                          <a:latin typeface="Comic Sans MS"/>
                        </a:rPr>
                        <a:t>Definition and Effect</a:t>
                      </a:r>
                      <a:endParaRPr b="0" lang="en-GB" sz="1400" spc="-1" strike="noStrike" u="sng">
                        <a:uFillTx/>
                        <a:latin typeface="Comic Sans MS"/>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r>
              <a:tr h="776520">
                <a:tc>
                  <a:txBody>
                    <a:bodyPr lIns="90000" rIns="90000" tIns="46800" bIns="46800">
                      <a:noAutofit/>
                    </a:bodyPr>
                    <a:p>
                      <a:pPr algn="ctr"/>
                      <a:r>
                        <a:rPr b="0" lang="en-GB" sz="1400" spc="-1" strike="noStrike">
                          <a:latin typeface="Comic Sans MS"/>
                        </a:rPr>
                        <a:t>Rhetorical Question</a:t>
                      </a:r>
                      <a:endParaRPr b="0" lang="en-GB" sz="1400" spc="-1" strike="noStrike">
                        <a:latin typeface="Comic Sans MS"/>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tIns="46800" bIns="46800">
                      <a:noAutofit/>
                    </a:bodyPr>
                    <a:p>
                      <a:r>
                        <a:rPr b="0" lang="en-GB" sz="1400" spc="-1" strike="noStrike">
                          <a:latin typeface="Comic Sans MS"/>
                        </a:rPr>
                        <a:t>A question which does not need an answer makes the audience think and convinces them you are right</a:t>
                      </a:r>
                      <a:endParaRPr b="0" lang="en-GB" sz="1400" spc="-1" strike="noStrike">
                        <a:latin typeface="Comic Sans MS"/>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575640">
                <a:tc>
                  <a:txBody>
                    <a:bodyPr lIns="90000" rIns="90000" tIns="46800" bIns="46800">
                      <a:noAutofit/>
                    </a:bodyPr>
                    <a:p>
                      <a:pPr algn="ctr"/>
                      <a:r>
                        <a:rPr b="0" lang="en-GB" sz="1400" spc="-1" strike="noStrike">
                          <a:latin typeface="Comic Sans MS"/>
                        </a:rPr>
                        <a:t>Rule of Three</a:t>
                      </a:r>
                      <a:endParaRPr b="0" lang="en-GB" sz="1400" spc="-1" strike="noStrike">
                        <a:latin typeface="Comic Sans MS"/>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noAutofit/>
                    </a:bodyPr>
                    <a:p>
                      <a:r>
                        <a:rPr b="0" lang="en-GB" sz="1400" spc="-1" strike="noStrike">
                          <a:latin typeface="Comic Sans MS"/>
                        </a:rPr>
                        <a:t>Use of three words or phrases in a sentence builds to a climax, emphasising key points</a:t>
                      </a:r>
                      <a:endParaRPr b="0" lang="en-GB" sz="1400" spc="-1" strike="noStrike">
                        <a:latin typeface="Comic Sans MS"/>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741960">
                <a:tc>
                  <a:txBody>
                    <a:bodyPr lIns="90000" rIns="90000" tIns="46800" bIns="46800">
                      <a:noAutofit/>
                    </a:bodyPr>
                    <a:p>
                      <a:pPr algn="ctr"/>
                      <a:r>
                        <a:rPr b="0" lang="en-GB" sz="1400" spc="-1" strike="noStrike">
                          <a:latin typeface="Comic Sans MS"/>
                        </a:rPr>
                        <a:t>Simile &amp; Metaphor</a:t>
                      </a:r>
                      <a:endParaRPr b="0" lang="en-GB" sz="1400" spc="-1" strike="noStrike">
                        <a:latin typeface="Comic Sans MS"/>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tIns="46800" bIns="46800">
                      <a:noAutofit/>
                    </a:bodyPr>
                    <a:p>
                      <a:r>
                        <a:rPr b="0" lang="en-GB" sz="1400" spc="-1" strike="noStrike">
                          <a:latin typeface="Comic Sans MS"/>
                        </a:rPr>
                        <a:t>A visual image, comparing an idea or object to something else, using the words </a:t>
                      </a:r>
                      <a:r>
                        <a:rPr b="0" lang="en-GB" sz="1400" spc="-1" strike="noStrike">
                          <a:latin typeface="Comic Sans MS"/>
                        </a:rPr>
                        <a:t>like</a:t>
                      </a:r>
                      <a:r>
                        <a:rPr b="0" lang="en-GB" sz="1400" spc="-1" strike="noStrike">
                          <a:latin typeface="Comic Sans MS"/>
                        </a:rPr>
                        <a:t>, </a:t>
                      </a:r>
                      <a:r>
                        <a:rPr b="0" lang="en-GB" sz="1400" spc="-1" strike="noStrike">
                          <a:latin typeface="Comic Sans MS"/>
                        </a:rPr>
                        <a:t>as, is</a:t>
                      </a:r>
                      <a:r>
                        <a:rPr b="0" lang="en-GB" sz="1400" spc="-1" strike="noStrike">
                          <a:latin typeface="Comic Sans MS"/>
                        </a:rPr>
                        <a:t>, can help the audience visualise your ideas and is very emotive. </a:t>
                      </a:r>
                      <a:endParaRPr b="0" lang="en-GB" sz="1400" spc="-1" strike="noStrike">
                        <a:latin typeface="Comic Sans MS"/>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795240">
                <a:tc>
                  <a:txBody>
                    <a:bodyPr lIns="90000" rIns="90000" tIns="46800" bIns="46800">
                      <a:noAutofit/>
                    </a:bodyPr>
                    <a:p>
                      <a:pPr algn="ctr"/>
                      <a:r>
                        <a:rPr b="0" lang="en-GB" sz="1400" spc="-1" strike="noStrike">
                          <a:latin typeface="Comic Sans MS"/>
                        </a:rPr>
                        <a:t>Slogan</a:t>
                      </a:r>
                      <a:endParaRPr b="0" lang="en-GB" sz="1400" spc="-1" strike="noStrike">
                        <a:latin typeface="Comic Sans MS"/>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noAutofit/>
                    </a:bodyPr>
                    <a:p>
                      <a:r>
                        <a:rPr b="0" lang="en-GB" sz="1400" spc="-1" strike="noStrike">
                          <a:latin typeface="Comic Sans MS"/>
                        </a:rPr>
                        <a:t>A catchy phrase or slogan draws attention and makes it easier for the memory of the product or message to stay with the reader.</a:t>
                      </a:r>
                      <a:endParaRPr b="0" lang="en-GB" sz="1400" spc="-1" strike="noStrike">
                        <a:latin typeface="Comic Sans MS"/>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839160">
                <a:tc>
                  <a:txBody>
                    <a:bodyPr lIns="90000" rIns="90000" tIns="46800" bIns="46800">
                      <a:noAutofit/>
                    </a:bodyPr>
                    <a:p>
                      <a:pPr algn="ctr"/>
                      <a:r>
                        <a:rPr b="0" lang="en-GB" sz="1400" spc="-1" strike="noStrike">
                          <a:latin typeface="Comic Sans MS"/>
                        </a:rPr>
                        <a:t>Statistics or Quotation</a:t>
                      </a:r>
                      <a:endParaRPr b="0" lang="en-GB" sz="1400" spc="-1" strike="noStrike">
                        <a:latin typeface="Comic Sans MS"/>
                      </a:endParaRPr>
                    </a:p>
                    <a:p>
                      <a:pPr algn="ctr"/>
                      <a:endParaRPr b="0" lang="en-GB" sz="1400" spc="-1" strike="noStrike">
                        <a:latin typeface="Comic Sans MS"/>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tIns="46800" bIns="46800">
                      <a:noAutofit/>
                    </a:bodyPr>
                    <a:p>
                      <a:r>
                        <a:rPr b="0" lang="en-GB" sz="1400" spc="-1" strike="noStrike">
                          <a:latin typeface="Comic Sans MS"/>
                        </a:rPr>
                        <a:t>Provision of evidence to support a point shows you have done your research and are telling the truth</a:t>
                      </a:r>
                      <a:endParaRPr b="0" lang="en-GB" sz="1400" spc="-1" strike="noStrike">
                        <a:latin typeface="Comic Sans MS"/>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787320">
                <a:tc>
                  <a:txBody>
                    <a:bodyPr lIns="90000" rIns="90000" tIns="46800" bIns="46800">
                      <a:noAutofit/>
                    </a:bodyPr>
                    <a:p>
                      <a:pPr algn="ctr"/>
                      <a:r>
                        <a:rPr b="0" lang="en-GB" sz="1400" spc="-1" strike="noStrike">
                          <a:latin typeface="Comic Sans MS"/>
                        </a:rPr>
                        <a:t>Superlatives</a:t>
                      </a:r>
                      <a:endParaRPr b="0" lang="en-GB" sz="1400" spc="-1" strike="noStrike">
                        <a:latin typeface="Comic Sans MS"/>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noAutofit/>
                    </a:bodyPr>
                    <a:p>
                      <a:r>
                        <a:rPr b="0" lang="en-GB" sz="1400" spc="-1" strike="noStrike">
                          <a:latin typeface="Comic Sans MS"/>
                        </a:rPr>
                        <a:t>Superlatives state that something is the best, e.g. the bravest man. Superlatives often end in -est, but sometimes have the word </a:t>
                      </a:r>
                      <a:r>
                        <a:rPr b="0" lang="en-GB" sz="1400" spc="-1" strike="noStrike">
                          <a:latin typeface="Comic Sans MS"/>
                        </a:rPr>
                        <a:t>most</a:t>
                      </a:r>
                      <a:r>
                        <a:rPr b="0" lang="en-GB" sz="1400" spc="-1" strike="noStrike">
                          <a:latin typeface="Comic Sans MS"/>
                        </a:rPr>
                        <a:t> in front of the adjective, e.g. most nervous.</a:t>
                      </a:r>
                      <a:endParaRPr b="0" lang="en-GB" sz="1400" spc="-1" strike="noStrike">
                        <a:latin typeface="Comic Sans MS"/>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bl>
          </a:graphicData>
        </a:graphic>
      </p:graphicFrame>
    </p:spTree>
  </p:cSld>
  <mc:AlternateContent>
    <mc:Choice Requires="p14">
      <p:transition spd="slow" p14:dur="2000"/>
    </mc:Choice>
    <mc:Fallback>
      <p:transition spd="slow"/>
    </mc:Fallback>
  </mc:AlternateContent>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509" name="TextShape 1"/>
          <p:cNvSpPr txBox="1"/>
          <p:nvPr/>
        </p:nvSpPr>
        <p:spPr>
          <a:xfrm>
            <a:off x="1080000" y="288000"/>
            <a:ext cx="7847640" cy="966960"/>
          </a:xfrm>
          <a:prstGeom prst="rect">
            <a:avLst/>
          </a:prstGeom>
          <a:noFill/>
          <a:ln>
            <a:noFill/>
          </a:ln>
        </p:spPr>
        <p:txBody>
          <a:bodyPr lIns="0" rIns="0" tIns="0" bIns="0" anchor="ctr">
            <a:noAutofit/>
          </a:bodyPr>
          <a:p>
            <a:pPr algn="ctr"/>
            <a:r>
              <a:rPr b="0" lang="en-GB" sz="4400" spc="-1" strike="noStrike">
                <a:latin typeface="Calibri Light"/>
              </a:rPr>
              <a:t>A Christmas Carol</a:t>
            </a:r>
            <a:endParaRPr b="0" lang="en-GB" sz="4400" spc="-1" strike="noStrike">
              <a:latin typeface="Arial"/>
            </a:endParaRPr>
          </a:p>
        </p:txBody>
      </p:sp>
      <p:graphicFrame>
        <p:nvGraphicFramePr>
          <p:cNvPr id="510" name="Object 2"/>
          <p:cNvGraphicFramePr/>
          <p:nvPr/>
        </p:nvGraphicFramePr>
        <p:xfrm>
          <a:off x="10960200" y="2082960"/>
          <a:ext cx="6121440" cy="1066680"/>
        </p:xfrm>
        <a:graphic>
          <a:graphicData uri="http://schemas.openxmlformats.org/presentationml/2006/ole">
            <p:oleObj progId="Word.Document.12" r:id="rId2" spid="">
              <p:embed/>
              <p:pic>
                <p:nvPicPr>
                  <p:cNvPr id="511" name="" descr=""/>
                  <p:cNvPicPr/>
                  <p:nvPr/>
                </p:nvPicPr>
                <p:blipFill>
                  <a:blip r:embed="rId3"/>
                  <a:stretch/>
                </p:blipFill>
                <p:spPr>
                  <a:xfrm>
                    <a:off x="10960200" y="2082960"/>
                    <a:ext cx="6121440" cy="1066680"/>
                  </a:xfrm>
                  <a:prstGeom prst="rect">
                    <a:avLst/>
                  </a:prstGeom>
                  <a:ln>
                    <a:noFill/>
                  </a:ln>
                </p:spPr>
              </p:pic>
            </p:oleObj>
          </a:graphicData>
        </a:graphic>
      </p:graphicFrame>
      <p:sp>
        <p:nvSpPr>
          <p:cNvPr id="512" name="TextShape 3"/>
          <p:cNvSpPr txBox="1"/>
          <p:nvPr/>
        </p:nvSpPr>
        <p:spPr>
          <a:xfrm>
            <a:off x="432000" y="1279440"/>
            <a:ext cx="9144000" cy="1744560"/>
          </a:xfrm>
          <a:prstGeom prst="rect">
            <a:avLst/>
          </a:prstGeom>
          <a:noFill/>
          <a:ln>
            <a:noFill/>
          </a:ln>
        </p:spPr>
        <p:txBody>
          <a:bodyPr lIns="90000" rIns="90000" tIns="45000" bIns="45000">
            <a:noAutofit/>
          </a:bodyPr>
          <a:p>
            <a:r>
              <a:rPr b="0" lang="en-GB" sz="2600" spc="-1" strike="noStrike">
                <a:latin typeface="Calibri Light"/>
              </a:rPr>
              <a:t>Once you have completed your speech practice reading it out loud.  If you can, read it to someone else and see if you have persuaded them.  If you are reading this book in a group, listen to each others speeches and then vote on which ghost is the most effective in bringing about a change in Scrooge.</a:t>
            </a:r>
            <a:endParaRPr b="0" lang="en-GB" sz="2600" spc="-1" strike="noStrike">
              <a:latin typeface="Arial"/>
            </a:endParaRPr>
          </a:p>
        </p:txBody>
      </p:sp>
      <p:pic>
        <p:nvPicPr>
          <p:cNvPr id="513" name="" descr=""/>
          <p:cNvPicPr/>
          <p:nvPr/>
        </p:nvPicPr>
        <p:blipFill>
          <a:blip r:embed="rId4"/>
          <a:srcRect l="15459" t="19545" r="15843" b="20767"/>
          <a:stretch/>
        </p:blipFill>
        <p:spPr>
          <a:xfrm>
            <a:off x="7992000" y="3024000"/>
            <a:ext cx="1842480" cy="2474280"/>
          </a:xfrm>
          <a:prstGeom prst="rect">
            <a:avLst/>
          </a:prstGeom>
          <a:ln>
            <a:noFill/>
          </a:ln>
        </p:spPr>
      </p:pic>
      <p:pic>
        <p:nvPicPr>
          <p:cNvPr id="514" name="Picture 2_6" descr="http://seacat.files.wordpress.com/2007/06/dickens-2.jpg"/>
          <p:cNvPicPr/>
          <p:nvPr/>
        </p:nvPicPr>
        <p:blipFill>
          <a:blip r:embed="rId5"/>
          <a:stretch/>
        </p:blipFill>
        <p:spPr>
          <a:xfrm>
            <a:off x="432000" y="3168000"/>
            <a:ext cx="1872000" cy="2376360"/>
          </a:xfrm>
          <a:prstGeom prst="rect">
            <a:avLst/>
          </a:prstGeom>
          <a:ln>
            <a:noFill/>
          </a:ln>
        </p:spPr>
      </p:pic>
      <p:pic>
        <p:nvPicPr>
          <p:cNvPr id="515" name="Content Placeholder 7_0" descr=""/>
          <p:cNvPicPr/>
          <p:nvPr/>
        </p:nvPicPr>
        <p:blipFill>
          <a:blip r:embed="rId6"/>
          <a:stretch/>
        </p:blipFill>
        <p:spPr>
          <a:xfrm>
            <a:off x="5544000" y="3240000"/>
            <a:ext cx="2160000" cy="2303280"/>
          </a:xfrm>
          <a:prstGeom prst="rect">
            <a:avLst/>
          </a:prstGeom>
          <a:ln w="28440">
            <a:noFill/>
          </a:ln>
        </p:spPr>
      </p:pic>
      <p:pic>
        <p:nvPicPr>
          <p:cNvPr id="516" name="" descr=""/>
          <p:cNvPicPr/>
          <p:nvPr/>
        </p:nvPicPr>
        <p:blipFill>
          <a:blip r:embed="rId7"/>
          <a:srcRect l="6744" t="20280" r="16906" b="22569"/>
          <a:stretch/>
        </p:blipFill>
        <p:spPr>
          <a:xfrm>
            <a:off x="2808000" y="3221640"/>
            <a:ext cx="2304000" cy="2250360"/>
          </a:xfrm>
          <a:prstGeom prst="rect">
            <a:avLst/>
          </a:prstGeom>
          <a:ln>
            <a:noFill/>
          </a:ln>
        </p:spPr>
      </p:pic>
    </p:spTree>
  </p:cSld>
  <mc:AlternateContent>
    <mc:Choice Requires="p14">
      <p:transition spd="slow" p14:dur="2000"/>
    </mc:Choice>
    <mc:Fallback>
      <p:transition spd="slow"/>
    </mc:Fallback>
  </mc:AlternateContent>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517" name="TextShape 1"/>
          <p:cNvSpPr txBox="1"/>
          <p:nvPr/>
        </p:nvSpPr>
        <p:spPr>
          <a:xfrm>
            <a:off x="1152000" y="432000"/>
            <a:ext cx="7847640" cy="1017360"/>
          </a:xfrm>
          <a:prstGeom prst="rect">
            <a:avLst/>
          </a:prstGeom>
          <a:noFill/>
          <a:ln>
            <a:noFill/>
          </a:ln>
        </p:spPr>
        <p:txBody>
          <a:bodyPr lIns="0" rIns="0" tIns="0" bIns="0" anchor="ctr">
            <a:noAutofit/>
          </a:bodyPr>
          <a:p>
            <a:pPr algn="ctr"/>
            <a:r>
              <a:rPr b="0" lang="en-GB" sz="4400" spc="-1" strike="noStrike">
                <a:latin typeface="Calibri Light"/>
              </a:rPr>
              <a:t>A Christmas Carol</a:t>
            </a:r>
            <a:br/>
            <a:r>
              <a:rPr b="0" lang="en-GB" sz="3600" spc="-1" strike="noStrike">
                <a:latin typeface="Calibri Light"/>
              </a:rPr>
              <a:t>Stave five</a:t>
            </a:r>
            <a:endParaRPr b="0" lang="en-GB" sz="3600" spc="-1" strike="noStrike">
              <a:latin typeface="Arial"/>
            </a:endParaRPr>
          </a:p>
        </p:txBody>
      </p:sp>
      <p:graphicFrame>
        <p:nvGraphicFramePr>
          <p:cNvPr id="518" name="Object 2"/>
          <p:cNvGraphicFramePr/>
          <p:nvPr/>
        </p:nvGraphicFramePr>
        <p:xfrm>
          <a:off x="10960200" y="2082960"/>
          <a:ext cx="6121440" cy="1066680"/>
        </p:xfrm>
        <a:graphic>
          <a:graphicData uri="http://schemas.openxmlformats.org/presentationml/2006/ole">
            <p:oleObj progId="Word.Document.12" r:id="rId2" spid="">
              <p:embed/>
              <p:pic>
                <p:nvPicPr>
                  <p:cNvPr id="519" name="" descr=""/>
                  <p:cNvPicPr/>
                  <p:nvPr/>
                </p:nvPicPr>
                <p:blipFill>
                  <a:blip r:embed="rId3"/>
                  <a:stretch/>
                </p:blipFill>
                <p:spPr>
                  <a:xfrm>
                    <a:off x="10960200" y="2082960"/>
                    <a:ext cx="6121440" cy="1066680"/>
                  </a:xfrm>
                  <a:prstGeom prst="rect">
                    <a:avLst/>
                  </a:prstGeom>
                  <a:ln>
                    <a:noFill/>
                  </a:ln>
                </p:spPr>
              </p:pic>
            </p:oleObj>
          </a:graphicData>
        </a:graphic>
      </p:graphicFrame>
      <p:sp>
        <p:nvSpPr>
          <p:cNvPr id="520" name="TextShape 3"/>
          <p:cNvSpPr txBox="1"/>
          <p:nvPr/>
        </p:nvSpPr>
        <p:spPr>
          <a:xfrm>
            <a:off x="360000" y="1728000"/>
            <a:ext cx="9144000" cy="2439720"/>
          </a:xfrm>
          <a:prstGeom prst="rect">
            <a:avLst/>
          </a:prstGeom>
          <a:noFill/>
          <a:ln>
            <a:noFill/>
          </a:ln>
        </p:spPr>
        <p:txBody>
          <a:bodyPr lIns="90000" rIns="90000" tIns="45000" bIns="45000">
            <a:noAutofit/>
          </a:bodyPr>
          <a:p>
            <a:r>
              <a:rPr b="0" lang="en-GB" sz="2800" spc="-1" strike="noStrike">
                <a:latin typeface="Calibri Light"/>
              </a:rPr>
              <a:t>Once you have read the first few pages of Stave five consider the contrasting similes used to describe Scrooge: </a:t>
            </a:r>
            <a:endParaRPr b="0" lang="en-GB" sz="2800" spc="-1" strike="noStrike">
              <a:latin typeface="Arial"/>
            </a:endParaRPr>
          </a:p>
          <a:p>
            <a:endParaRPr b="0" lang="en-GB" sz="2800" spc="-1" strike="noStrike">
              <a:latin typeface="Arial"/>
            </a:endParaRPr>
          </a:p>
          <a:p>
            <a:pPr algn="ctr">
              <a:lnSpc>
                <a:spcPct val="100000"/>
              </a:lnSpc>
              <a:spcBef>
                <a:spcPts val="641"/>
              </a:spcBef>
              <a:tabLst>
                <a:tab algn="l" pos="0"/>
              </a:tabLst>
            </a:pPr>
            <a:r>
              <a:rPr b="0" lang="en-GB" sz="3200" spc="-1" strike="noStrike">
                <a:solidFill>
                  <a:srgbClr val="000000"/>
                </a:solidFill>
                <a:latin typeface="Calibri Light"/>
                <a:ea typeface="Microsoft YaHei"/>
              </a:rPr>
              <a:t>“</a:t>
            </a:r>
            <a:r>
              <a:rPr b="0" lang="en-GB" sz="3200" spc="-1" strike="noStrike">
                <a:solidFill>
                  <a:srgbClr val="000000"/>
                </a:solidFill>
                <a:latin typeface="Calibri Light"/>
                <a:ea typeface="Microsoft YaHei"/>
              </a:rPr>
              <a:t>solitary as an oyster”           </a:t>
            </a:r>
            <a:r>
              <a:rPr b="0" lang="en-GB" sz="3200" spc="-1" strike="noStrike">
                <a:solidFill>
                  <a:srgbClr val="000000"/>
                </a:solidFill>
                <a:latin typeface="Calibri Light"/>
              </a:rPr>
              <a:t>“merry as a schoolboy”</a:t>
            </a:r>
            <a:endParaRPr b="0" lang="en-GB" sz="3200" spc="-1" strike="noStrike">
              <a:latin typeface="Arial"/>
            </a:endParaRPr>
          </a:p>
          <a:p>
            <a:pPr algn="ctr">
              <a:lnSpc>
                <a:spcPct val="100000"/>
              </a:lnSpc>
              <a:spcBef>
                <a:spcPts val="641"/>
              </a:spcBef>
              <a:tabLst>
                <a:tab algn="l" pos="0"/>
              </a:tabLst>
            </a:pPr>
            <a:r>
              <a:rPr b="0" lang="en-GB" sz="3200" spc="-1" strike="noStrike">
                <a:solidFill>
                  <a:srgbClr val="000000"/>
                </a:solidFill>
                <a:latin typeface="Calibri Light"/>
                <a:ea typeface="Microsoft YaHei"/>
              </a:rPr>
              <a:t>“</a:t>
            </a:r>
            <a:r>
              <a:rPr b="0" lang="en-GB" sz="3200" spc="-1" strike="noStrike">
                <a:solidFill>
                  <a:srgbClr val="000000"/>
                </a:solidFill>
                <a:latin typeface="Calibri Light"/>
                <a:ea typeface="Microsoft YaHei"/>
              </a:rPr>
              <a:t>hard and sharp as flint”            </a:t>
            </a:r>
            <a:r>
              <a:rPr b="0" lang="en-GB" sz="3200" spc="-1" strike="noStrike">
                <a:solidFill>
                  <a:srgbClr val="000000"/>
                </a:solidFill>
                <a:latin typeface="Calibri Light"/>
              </a:rPr>
              <a:t>“light as a feather”   </a:t>
            </a:r>
            <a:endParaRPr b="0" lang="en-GB" sz="3200" spc="-1" strike="noStrike">
              <a:latin typeface="Arial"/>
            </a:endParaRPr>
          </a:p>
          <a:p>
            <a:endParaRPr b="0" lang="en-GB" sz="3200" spc="-1" strike="noStrike">
              <a:latin typeface="Arial"/>
            </a:endParaRPr>
          </a:p>
        </p:txBody>
      </p:sp>
      <p:sp>
        <p:nvSpPr>
          <p:cNvPr id="521" name="Line 4"/>
          <p:cNvSpPr/>
          <p:nvPr/>
        </p:nvSpPr>
        <p:spPr>
          <a:xfrm>
            <a:off x="4320000" y="3096000"/>
            <a:ext cx="792000" cy="0"/>
          </a:xfrm>
          <a:prstGeom prst="line">
            <a:avLst/>
          </a:prstGeom>
          <a:ln w="36000">
            <a:solidFill>
              <a:srgbClr val="3465a4"/>
            </a:solidFill>
            <a:round/>
            <a:tailEnd len="med" type="triangle" w="med"/>
          </a:ln>
        </p:spPr>
        <p:style>
          <a:lnRef idx="0"/>
          <a:fillRef idx="0"/>
          <a:effectRef idx="0"/>
          <a:fontRef idx="minor"/>
        </p:style>
      </p:sp>
      <p:sp>
        <p:nvSpPr>
          <p:cNvPr id="522" name="Line 5"/>
          <p:cNvSpPr/>
          <p:nvPr/>
        </p:nvSpPr>
        <p:spPr>
          <a:xfrm>
            <a:off x="4784040" y="3576600"/>
            <a:ext cx="864000" cy="0"/>
          </a:xfrm>
          <a:prstGeom prst="line">
            <a:avLst/>
          </a:prstGeom>
          <a:ln w="36000">
            <a:solidFill>
              <a:srgbClr val="3465a4"/>
            </a:solidFill>
            <a:round/>
            <a:tailEnd len="med" type="triangle" w="med"/>
          </a:ln>
        </p:spPr>
        <p:style>
          <a:lnRef idx="0"/>
          <a:fillRef idx="0"/>
          <a:effectRef idx="0"/>
          <a:fontRef idx="minor"/>
        </p:style>
      </p:sp>
      <p:sp>
        <p:nvSpPr>
          <p:cNvPr id="523" name="TextShape 6"/>
          <p:cNvSpPr txBox="1"/>
          <p:nvPr/>
        </p:nvSpPr>
        <p:spPr>
          <a:xfrm>
            <a:off x="576000" y="4245120"/>
            <a:ext cx="9072000" cy="1082880"/>
          </a:xfrm>
          <a:prstGeom prst="rect">
            <a:avLst/>
          </a:prstGeom>
          <a:noFill/>
          <a:ln>
            <a:noFill/>
          </a:ln>
        </p:spPr>
        <p:txBody>
          <a:bodyPr lIns="90000" rIns="90000" tIns="45000" bIns="45000">
            <a:noAutofit/>
          </a:bodyPr>
          <a:p>
            <a:r>
              <a:rPr b="0" lang="en-GB" sz="2600" spc="-1" strike="noStrike">
                <a:latin typeface="Calibri Light"/>
              </a:rPr>
              <a:t>As you previously analysed the similes in stave one, analyse these stave five similes.  How do these contrasting similes show the change that has taken place in Scrooge.</a:t>
            </a:r>
            <a:r>
              <a:rPr b="0" lang="en-GB" sz="1800" spc="-1" strike="noStrike">
                <a:latin typeface="Arial"/>
              </a:rPr>
              <a:t> </a:t>
            </a:r>
            <a:endParaRPr b="0" lang="en-GB" sz="1800" spc="-1" strike="noStrike">
              <a:latin typeface="Arial"/>
            </a:endParaRPr>
          </a:p>
        </p:txBody>
      </p:sp>
    </p:spTree>
  </p:cSld>
  <mc:AlternateContent>
    <mc:Choice Requires="p14">
      <p:transition spd="slow" p14:dur="2000"/>
    </mc:Choice>
    <mc:Fallback>
      <p:transition spd="slow"/>
    </mc:Fallback>
  </mc:AlternateContent>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524" name="TextShape 1"/>
          <p:cNvSpPr txBox="1"/>
          <p:nvPr/>
        </p:nvSpPr>
        <p:spPr>
          <a:xfrm>
            <a:off x="1152000" y="216000"/>
            <a:ext cx="7847640" cy="966960"/>
          </a:xfrm>
          <a:prstGeom prst="rect">
            <a:avLst/>
          </a:prstGeom>
          <a:noFill/>
          <a:ln>
            <a:noFill/>
          </a:ln>
        </p:spPr>
        <p:txBody>
          <a:bodyPr lIns="0" rIns="0" tIns="0" bIns="0" anchor="ctr">
            <a:noAutofit/>
          </a:bodyPr>
          <a:p>
            <a:pPr algn="ctr"/>
            <a:r>
              <a:rPr b="0" lang="en-GB" sz="4400" spc="-1" strike="noStrike">
                <a:latin typeface="Calibri Light"/>
              </a:rPr>
              <a:t>A Christmas Carol</a:t>
            </a:r>
            <a:endParaRPr b="0" lang="en-GB" sz="4400" spc="-1" strike="noStrike">
              <a:latin typeface="Arial"/>
            </a:endParaRPr>
          </a:p>
        </p:txBody>
      </p:sp>
      <p:graphicFrame>
        <p:nvGraphicFramePr>
          <p:cNvPr id="525" name="Object 2"/>
          <p:cNvGraphicFramePr/>
          <p:nvPr/>
        </p:nvGraphicFramePr>
        <p:xfrm>
          <a:off x="10960200" y="2082960"/>
          <a:ext cx="6121440" cy="1066680"/>
        </p:xfrm>
        <a:graphic>
          <a:graphicData uri="http://schemas.openxmlformats.org/presentationml/2006/ole">
            <p:oleObj progId="Word.Document.12" r:id="rId2" spid="">
              <p:embed/>
              <p:pic>
                <p:nvPicPr>
                  <p:cNvPr id="526" name="" descr=""/>
                  <p:cNvPicPr/>
                  <p:nvPr/>
                </p:nvPicPr>
                <p:blipFill>
                  <a:blip r:embed="rId3"/>
                  <a:stretch/>
                </p:blipFill>
                <p:spPr>
                  <a:xfrm>
                    <a:off x="10960200" y="2082960"/>
                    <a:ext cx="6121440" cy="1066680"/>
                  </a:xfrm>
                  <a:prstGeom prst="rect">
                    <a:avLst/>
                  </a:prstGeom>
                  <a:ln>
                    <a:noFill/>
                  </a:ln>
                </p:spPr>
              </p:pic>
            </p:oleObj>
          </a:graphicData>
        </a:graphic>
      </p:graphicFrame>
      <p:sp>
        <p:nvSpPr>
          <p:cNvPr id="527" name="TextShape 3"/>
          <p:cNvSpPr txBox="1"/>
          <p:nvPr/>
        </p:nvSpPr>
        <p:spPr>
          <a:xfrm>
            <a:off x="360000" y="1728000"/>
            <a:ext cx="9144000" cy="828360"/>
          </a:xfrm>
          <a:prstGeom prst="rect">
            <a:avLst/>
          </a:prstGeom>
          <a:noFill/>
          <a:ln>
            <a:noFill/>
          </a:ln>
        </p:spPr>
        <p:txBody>
          <a:bodyPr lIns="90000" rIns="90000" tIns="45000" bIns="45000">
            <a:noAutofit/>
          </a:bodyPr>
          <a:p>
            <a:r>
              <a:rPr b="0" lang="en-GB" sz="2800" spc="-1" strike="noStrike">
                <a:latin typeface="Calibri Light"/>
              </a:rPr>
              <a:t>O</a:t>
            </a:r>
            <a:r>
              <a:rPr b="0" lang="en-GB" sz="3200" spc="-1" strike="noStrike">
                <a:solidFill>
                  <a:srgbClr val="000000"/>
                </a:solidFill>
                <a:latin typeface="Calibri Light"/>
              </a:rPr>
              <a:t>   </a:t>
            </a:r>
            <a:endParaRPr b="0" lang="en-GB" sz="3200" spc="-1" strike="noStrike">
              <a:latin typeface="Arial"/>
            </a:endParaRPr>
          </a:p>
          <a:p>
            <a:endParaRPr b="0" lang="en-GB" sz="3200" spc="-1" strike="noStrike">
              <a:latin typeface="Arial"/>
            </a:endParaRPr>
          </a:p>
        </p:txBody>
      </p:sp>
      <p:sp>
        <p:nvSpPr>
          <p:cNvPr id="528" name="TextShape 4"/>
          <p:cNvSpPr txBox="1"/>
          <p:nvPr/>
        </p:nvSpPr>
        <p:spPr>
          <a:xfrm>
            <a:off x="576000" y="4536000"/>
            <a:ext cx="9072000" cy="752040"/>
          </a:xfrm>
          <a:prstGeom prst="rect">
            <a:avLst/>
          </a:prstGeom>
          <a:noFill/>
          <a:ln>
            <a:noFill/>
          </a:ln>
        </p:spPr>
        <p:txBody>
          <a:bodyPr lIns="90000" rIns="90000" tIns="45000" bIns="45000">
            <a:noAutofit/>
          </a:bodyPr>
          <a:p>
            <a:r>
              <a:rPr b="0" lang="en-GB" sz="2600" spc="-1" strike="noStrike">
                <a:latin typeface="Calibri Light"/>
              </a:rPr>
              <a:t>Here you can see the parallels in stave one and five.  Why do you think Dickens did this?</a:t>
            </a:r>
            <a:r>
              <a:rPr b="0" lang="en-GB" sz="1800" spc="-1" strike="noStrike">
                <a:latin typeface="Arial"/>
              </a:rPr>
              <a:t> </a:t>
            </a:r>
            <a:endParaRPr b="0" lang="en-GB" sz="1800" spc="-1" strike="noStrike">
              <a:latin typeface="Arial"/>
            </a:endParaRPr>
          </a:p>
        </p:txBody>
      </p:sp>
      <p:graphicFrame>
        <p:nvGraphicFramePr>
          <p:cNvPr id="529" name="Table 5"/>
          <p:cNvGraphicFramePr/>
          <p:nvPr/>
        </p:nvGraphicFramePr>
        <p:xfrm>
          <a:off x="96840" y="1356840"/>
          <a:ext cx="5039280" cy="3004200"/>
        </p:xfrm>
        <a:graphic>
          <a:graphicData uri="http://schemas.openxmlformats.org/drawingml/2006/table">
            <a:tbl>
              <a:tblPr/>
              <a:tblGrid>
                <a:gridCol w="5039640"/>
              </a:tblGrid>
              <a:tr h="429120">
                <a:tc>
                  <a:txBody>
                    <a:bodyPr>
                      <a:noAutofit/>
                    </a:bodyPr>
                    <a:p>
                      <a:pPr algn="ctr">
                        <a:lnSpc>
                          <a:spcPct val="100000"/>
                        </a:lnSpc>
                      </a:pPr>
                      <a:r>
                        <a:rPr b="1" lang="en-GB" sz="2400" spc="-1" strike="noStrike">
                          <a:solidFill>
                            <a:srgbClr val="000000"/>
                          </a:solidFill>
                          <a:latin typeface="Calibri"/>
                        </a:rPr>
                        <a:t>Stave One</a:t>
                      </a:r>
                      <a:endParaRPr b="0" lang="en-GB" sz="2400" spc="-1" strike="noStrike">
                        <a:solidFill>
                          <a:srgbClr val="000000"/>
                        </a:solid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eeeeee"/>
                    </a:solidFill>
                  </a:tcPr>
                </a:tc>
              </a:tr>
              <a:tr h="429120">
                <a:tc>
                  <a:txBody>
                    <a:bodyPr>
                      <a:noAutofit/>
                    </a:bodyPr>
                    <a:p>
                      <a:pPr algn="ctr">
                        <a:lnSpc>
                          <a:spcPct val="100000"/>
                        </a:lnSpc>
                      </a:pPr>
                      <a:r>
                        <a:rPr b="1" lang="en-GB" sz="2400" spc="-1" strike="noStrike">
                          <a:solidFill>
                            <a:srgbClr val="000000"/>
                          </a:solidFill>
                          <a:latin typeface="Calibri"/>
                        </a:rPr>
                        <a:t>Scrooge is miserable to others</a:t>
                      </a:r>
                      <a:endParaRPr b="0" lang="en-GB" sz="2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eeeee"/>
                    </a:solidFill>
                  </a:tcPr>
                </a:tc>
              </a:tr>
              <a:tr h="429120">
                <a:tc>
                  <a:txBody>
                    <a:bodyPr>
                      <a:noAutofit/>
                    </a:bodyPr>
                    <a:p>
                      <a:pPr algn="ctr">
                        <a:lnSpc>
                          <a:spcPct val="100000"/>
                        </a:lnSpc>
                      </a:pPr>
                      <a:r>
                        <a:rPr b="1" lang="en-GB" sz="2400" spc="-1" strike="noStrike">
                          <a:solidFill>
                            <a:srgbClr val="000000"/>
                          </a:solidFill>
                          <a:latin typeface="Calibri"/>
                        </a:rPr>
                        <a:t>Scrooge complains to Fred</a:t>
                      </a:r>
                      <a:endParaRPr b="0" lang="en-GB" sz="2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eeeee"/>
                    </a:solidFill>
                  </a:tcPr>
                </a:tc>
              </a:tr>
              <a:tr h="429120">
                <a:tc>
                  <a:txBody>
                    <a:bodyPr>
                      <a:noAutofit/>
                    </a:bodyPr>
                    <a:p>
                      <a:pPr algn="ctr">
                        <a:lnSpc>
                          <a:spcPct val="100000"/>
                        </a:lnSpc>
                      </a:pPr>
                      <a:r>
                        <a:rPr b="1" lang="en-GB" sz="2400" spc="-1" strike="noStrike">
                          <a:solidFill>
                            <a:srgbClr val="000000"/>
                          </a:solidFill>
                          <a:latin typeface="Calibri"/>
                        </a:rPr>
                        <a:t>Scrooge refuses the charity men</a:t>
                      </a:r>
                      <a:endParaRPr b="0" lang="en-GB" sz="2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eeeee"/>
                    </a:solidFill>
                  </a:tcPr>
                </a:tc>
              </a:tr>
              <a:tr h="429120">
                <a:tc>
                  <a:txBody>
                    <a:bodyPr>
                      <a:noAutofit/>
                    </a:bodyPr>
                    <a:p>
                      <a:pPr algn="ctr">
                        <a:lnSpc>
                          <a:spcPct val="100000"/>
                        </a:lnSpc>
                      </a:pPr>
                      <a:r>
                        <a:rPr b="1" lang="en-GB" sz="2400" spc="-1" strike="noStrike">
                          <a:solidFill>
                            <a:srgbClr val="000000"/>
                          </a:solidFill>
                          <a:latin typeface="Calibri"/>
                        </a:rPr>
                        <a:t>Scrooge goes home, alone</a:t>
                      </a:r>
                      <a:endParaRPr b="0" lang="en-GB" sz="2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eeeee"/>
                    </a:solidFill>
                  </a:tcPr>
                </a:tc>
              </a:tr>
              <a:tr h="429120">
                <a:tc>
                  <a:txBody>
                    <a:bodyPr>
                      <a:noAutofit/>
                    </a:bodyPr>
                    <a:p>
                      <a:pPr algn="ctr">
                        <a:lnSpc>
                          <a:spcPct val="100000"/>
                        </a:lnSpc>
                      </a:pPr>
                      <a:r>
                        <a:rPr b="1" lang="en-GB" sz="2400" spc="-1" strike="noStrike">
                          <a:solidFill>
                            <a:srgbClr val="000000"/>
                          </a:solidFill>
                          <a:latin typeface="Calibri"/>
                        </a:rPr>
                        <a:t>Scrooge complains about wages</a:t>
                      </a:r>
                      <a:endParaRPr b="0" lang="en-GB" sz="2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eeeee"/>
                    </a:solidFill>
                  </a:tcPr>
                </a:tc>
              </a:tr>
              <a:tr h="429840">
                <a:tc>
                  <a:txBody>
                    <a:bodyPr>
                      <a:noAutofit/>
                    </a:bodyPr>
                    <a:p>
                      <a:pPr algn="ctr">
                        <a:lnSpc>
                          <a:spcPct val="100000"/>
                        </a:lnSpc>
                      </a:pPr>
                      <a:r>
                        <a:rPr b="1" lang="en-GB" sz="2400" spc="-1" strike="noStrike">
                          <a:solidFill>
                            <a:srgbClr val="000000"/>
                          </a:solidFill>
                          <a:latin typeface="Calibri"/>
                        </a:rPr>
                        <a:t>Scrooge’s fire is nearly dead</a:t>
                      </a:r>
                      <a:endParaRPr b="0" lang="en-GB" sz="2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eeeee"/>
                    </a:solidFill>
                  </a:tcPr>
                </a:tc>
              </a:tr>
            </a:tbl>
          </a:graphicData>
        </a:graphic>
      </p:graphicFrame>
      <p:graphicFrame>
        <p:nvGraphicFramePr>
          <p:cNvPr id="530" name="Table 6"/>
          <p:cNvGraphicFramePr/>
          <p:nvPr/>
        </p:nvGraphicFramePr>
        <p:xfrm>
          <a:off x="5032080" y="1378440"/>
          <a:ext cx="5039640" cy="2916360"/>
        </p:xfrm>
        <a:graphic>
          <a:graphicData uri="http://schemas.openxmlformats.org/drawingml/2006/table">
            <a:tbl>
              <a:tblPr/>
              <a:tblGrid>
                <a:gridCol w="5040000"/>
              </a:tblGrid>
              <a:tr h="416880">
                <a:tc>
                  <a:txBody>
                    <a:bodyPr>
                      <a:noAutofit/>
                    </a:bodyPr>
                    <a:p>
                      <a:pPr algn="ctr">
                        <a:lnSpc>
                          <a:spcPct val="100000"/>
                        </a:lnSpc>
                      </a:pPr>
                      <a:r>
                        <a:rPr b="1" lang="en-GB" sz="2400" spc="-1" strike="noStrike">
                          <a:solidFill>
                            <a:srgbClr val="000000"/>
                          </a:solidFill>
                          <a:latin typeface="Calibri"/>
                        </a:rPr>
                        <a:t>Stave Five</a:t>
                      </a:r>
                      <a:endParaRPr b="0" lang="en-GB" sz="2400" spc="-1" strike="noStrike">
                        <a:solidFill>
                          <a:srgbClr val="000000"/>
                        </a:solid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eeeeee"/>
                    </a:solidFill>
                  </a:tcPr>
                </a:tc>
              </a:tr>
              <a:tr h="416880">
                <a:tc>
                  <a:txBody>
                    <a:bodyPr>
                      <a:noAutofit/>
                    </a:bodyPr>
                    <a:p>
                      <a:pPr algn="ctr">
                        <a:lnSpc>
                          <a:spcPct val="100000"/>
                        </a:lnSpc>
                      </a:pPr>
                      <a:r>
                        <a:rPr b="1" lang="en-GB" sz="2400" spc="-1" strike="noStrike">
                          <a:solidFill>
                            <a:srgbClr val="000000"/>
                          </a:solidFill>
                          <a:latin typeface="Calibri"/>
                        </a:rPr>
                        <a:t>Scrooge is positive to others</a:t>
                      </a:r>
                      <a:endParaRPr b="0" lang="en-GB" sz="2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eeeee"/>
                    </a:solidFill>
                  </a:tcPr>
                </a:tc>
              </a:tr>
              <a:tr h="416880">
                <a:tc>
                  <a:txBody>
                    <a:bodyPr>
                      <a:noAutofit/>
                    </a:bodyPr>
                    <a:p>
                      <a:pPr algn="ctr">
                        <a:lnSpc>
                          <a:spcPct val="100000"/>
                        </a:lnSpc>
                      </a:pPr>
                      <a:r>
                        <a:rPr b="1" lang="en-GB" sz="2400" spc="-1" strike="noStrike">
                          <a:solidFill>
                            <a:srgbClr val="000000"/>
                          </a:solidFill>
                          <a:latin typeface="Calibri"/>
                        </a:rPr>
                        <a:t>Scrooge visits Fred for dinner</a:t>
                      </a:r>
                      <a:endParaRPr b="0" lang="en-GB" sz="2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eeeee"/>
                    </a:solidFill>
                  </a:tcPr>
                </a:tc>
              </a:tr>
              <a:tr h="416880">
                <a:tc>
                  <a:txBody>
                    <a:bodyPr>
                      <a:noAutofit/>
                    </a:bodyPr>
                    <a:p>
                      <a:pPr algn="ctr">
                        <a:lnSpc>
                          <a:spcPct val="100000"/>
                        </a:lnSpc>
                      </a:pPr>
                      <a:r>
                        <a:rPr b="1" lang="en-GB" sz="2400" spc="-1" strike="noStrike">
                          <a:solidFill>
                            <a:srgbClr val="000000"/>
                          </a:solidFill>
                          <a:latin typeface="Calibri"/>
                        </a:rPr>
                        <a:t>Scrooge gives to charity</a:t>
                      </a:r>
                      <a:endParaRPr b="0" lang="en-GB" sz="2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eeeee"/>
                    </a:solidFill>
                  </a:tcPr>
                </a:tc>
              </a:tr>
              <a:tr h="416880">
                <a:tc>
                  <a:txBody>
                    <a:bodyPr>
                      <a:noAutofit/>
                    </a:bodyPr>
                    <a:p>
                      <a:pPr algn="ctr">
                        <a:lnSpc>
                          <a:spcPct val="100000"/>
                        </a:lnSpc>
                      </a:pPr>
                      <a:r>
                        <a:rPr b="1" lang="en-GB" sz="2400" spc="-1" strike="noStrike">
                          <a:solidFill>
                            <a:srgbClr val="000000"/>
                          </a:solidFill>
                          <a:latin typeface="Calibri"/>
                        </a:rPr>
                        <a:t>Scrooge goes to church</a:t>
                      </a:r>
                      <a:endParaRPr b="0" lang="en-GB" sz="2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eeeee"/>
                    </a:solidFill>
                  </a:tcPr>
                </a:tc>
              </a:tr>
              <a:tr h="416880">
                <a:tc>
                  <a:txBody>
                    <a:bodyPr>
                      <a:noAutofit/>
                    </a:bodyPr>
                    <a:p>
                      <a:pPr algn="ctr">
                        <a:lnSpc>
                          <a:spcPct val="100000"/>
                        </a:lnSpc>
                      </a:pPr>
                      <a:r>
                        <a:rPr b="1" lang="en-GB" sz="2400" spc="-1" strike="noStrike">
                          <a:solidFill>
                            <a:srgbClr val="000000"/>
                          </a:solidFill>
                          <a:latin typeface="Calibri"/>
                        </a:rPr>
                        <a:t>Scrooge raises Bob’s wages</a:t>
                      </a:r>
                      <a:endParaRPr b="0" lang="en-GB" sz="2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eeeee"/>
                    </a:solidFill>
                  </a:tcPr>
                </a:tc>
              </a:tr>
              <a:tr h="415440">
                <a:tc>
                  <a:txBody>
                    <a:bodyPr>
                      <a:noAutofit/>
                    </a:bodyPr>
                    <a:p>
                      <a:pPr algn="ctr">
                        <a:lnSpc>
                          <a:spcPct val="100000"/>
                        </a:lnSpc>
                      </a:pPr>
                      <a:r>
                        <a:rPr b="1" lang="en-GB" sz="2400" spc="-1" strike="noStrike">
                          <a:solidFill>
                            <a:srgbClr val="000000"/>
                          </a:solidFill>
                          <a:latin typeface="Calibri"/>
                        </a:rPr>
                        <a:t>Scrooge orders the fires lit</a:t>
                      </a:r>
                      <a:endParaRPr b="0" lang="en-GB" sz="2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eeeee"/>
                    </a:solidFill>
                  </a:tcPr>
                </a:tc>
              </a:tr>
            </a:tbl>
          </a:graphicData>
        </a:graphic>
      </p:graphicFrame>
    </p:spTree>
  </p:cSld>
  <mc:AlternateContent>
    <mc:Choice Requires="p14">
      <p:transition spd="slow" p14:dur="2000"/>
    </mc:Choice>
    <mc:Fallback>
      <p:transition spd="slow"/>
    </mc:Fallback>
  </mc:AlternateContent>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531" name="TextShape 1"/>
          <p:cNvSpPr txBox="1"/>
          <p:nvPr/>
        </p:nvSpPr>
        <p:spPr>
          <a:xfrm>
            <a:off x="1152000" y="504000"/>
            <a:ext cx="5328000" cy="966960"/>
          </a:xfrm>
          <a:prstGeom prst="rect">
            <a:avLst/>
          </a:prstGeom>
          <a:noFill/>
          <a:ln>
            <a:noFill/>
          </a:ln>
        </p:spPr>
        <p:txBody>
          <a:bodyPr lIns="0" rIns="0" tIns="0" bIns="0" anchor="ctr">
            <a:noAutofit/>
          </a:bodyPr>
          <a:p>
            <a:pPr algn="ctr"/>
            <a:r>
              <a:rPr b="0" lang="en-GB" sz="4400" spc="-1" strike="noStrike">
                <a:latin typeface="Calibri Light"/>
              </a:rPr>
              <a:t>A Christmas Carol</a:t>
            </a:r>
            <a:endParaRPr b="0" lang="en-GB" sz="4400" spc="-1" strike="noStrike">
              <a:latin typeface="Arial"/>
            </a:endParaRPr>
          </a:p>
        </p:txBody>
      </p:sp>
      <p:graphicFrame>
        <p:nvGraphicFramePr>
          <p:cNvPr id="532" name="Object 2"/>
          <p:cNvGraphicFramePr/>
          <p:nvPr/>
        </p:nvGraphicFramePr>
        <p:xfrm>
          <a:off x="10960200" y="2082960"/>
          <a:ext cx="6121440" cy="1066680"/>
        </p:xfrm>
        <a:graphic>
          <a:graphicData uri="http://schemas.openxmlformats.org/presentationml/2006/ole">
            <p:oleObj progId="Word.Document.12" r:id="rId2" spid="">
              <p:embed/>
              <p:pic>
                <p:nvPicPr>
                  <p:cNvPr id="533" name="" descr=""/>
                  <p:cNvPicPr/>
                  <p:nvPr/>
                </p:nvPicPr>
                <p:blipFill>
                  <a:blip r:embed="rId3"/>
                  <a:stretch/>
                </p:blipFill>
                <p:spPr>
                  <a:xfrm>
                    <a:off x="10960200" y="2082960"/>
                    <a:ext cx="6121440" cy="1066680"/>
                  </a:xfrm>
                  <a:prstGeom prst="rect">
                    <a:avLst/>
                  </a:prstGeom>
                  <a:ln>
                    <a:noFill/>
                  </a:ln>
                </p:spPr>
              </p:pic>
            </p:oleObj>
          </a:graphicData>
        </a:graphic>
      </p:graphicFrame>
      <p:sp>
        <p:nvSpPr>
          <p:cNvPr id="534" name="TextShape 3"/>
          <p:cNvSpPr txBox="1"/>
          <p:nvPr/>
        </p:nvSpPr>
        <p:spPr>
          <a:xfrm>
            <a:off x="360000" y="1728000"/>
            <a:ext cx="6912000" cy="2911680"/>
          </a:xfrm>
          <a:prstGeom prst="rect">
            <a:avLst/>
          </a:prstGeom>
          <a:noFill/>
          <a:ln>
            <a:noFill/>
          </a:ln>
        </p:spPr>
        <p:txBody>
          <a:bodyPr lIns="90000" rIns="90000" tIns="45000" bIns="45000">
            <a:noAutofit/>
          </a:bodyPr>
          <a:p>
            <a:r>
              <a:rPr b="0" lang="en-GB" sz="3300" spc="-1" strike="noStrike">
                <a:solidFill>
                  <a:srgbClr val="000000"/>
                </a:solidFill>
                <a:latin typeface="Calibri Light"/>
              </a:rPr>
              <a:t>Although called ‘A Christmas Carol’, the story isn’t finally about Christmas; it’s about our responsibility to others all year round. </a:t>
            </a:r>
            <a:endParaRPr b="0" lang="en-GB" sz="3300" spc="-1" strike="noStrike">
              <a:latin typeface="Arial"/>
            </a:endParaRPr>
          </a:p>
          <a:p>
            <a:r>
              <a:rPr b="0" lang="en-GB" sz="3200" spc="-1" strike="noStrike">
                <a:solidFill>
                  <a:srgbClr val="000000"/>
                </a:solidFill>
                <a:latin typeface="Calibri Light"/>
              </a:rPr>
              <a:t>To what extent do you agree with this statement?  </a:t>
            </a:r>
            <a:endParaRPr b="0" lang="en-GB" sz="3200" spc="-1" strike="noStrike">
              <a:latin typeface="Arial"/>
            </a:endParaRPr>
          </a:p>
          <a:p>
            <a:endParaRPr b="0" lang="en-GB" sz="3200" spc="-1" strike="noStrike">
              <a:latin typeface="Arial"/>
            </a:endParaRPr>
          </a:p>
        </p:txBody>
      </p:sp>
      <p:pic>
        <p:nvPicPr>
          <p:cNvPr id="535" name="" descr=""/>
          <p:cNvPicPr/>
          <p:nvPr/>
        </p:nvPicPr>
        <p:blipFill>
          <a:blip r:embed="rId4"/>
          <a:stretch/>
        </p:blipFill>
        <p:spPr>
          <a:xfrm>
            <a:off x="7656480" y="504000"/>
            <a:ext cx="1991520" cy="2843280"/>
          </a:xfrm>
          <a:prstGeom prst="rect">
            <a:avLst/>
          </a:prstGeom>
          <a:ln>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1074</TotalTime>
  <Application>LibreOffice/6.4.7.2$Windows_X86_64 LibreOffice_project/639b8ac485750d5696d7590a72ef1b496725cfb5</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2020-10-20T12:02:22Z</dcterms:created>
  <dc:creator/>
  <dc:description/>
  <dc:language>en-GB</dc:language>
  <cp:lastModifiedBy>S Hodgson</cp:lastModifiedBy>
  <cp:lastPrinted>2020-11-26T10:40:34Z</cp:lastPrinted>
  <dcterms:modified xsi:type="dcterms:W3CDTF">2021-02-15T18:20:07Z</dcterms:modified>
  <cp:revision>128</cp:revision>
  <dc:subject/>
  <dc:title/>
</cp:coreProperties>
</file>